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61" r:id="rId3"/>
    <p:sldId id="277" r:id="rId4"/>
    <p:sldId id="257" r:id="rId5"/>
    <p:sldId id="258" r:id="rId6"/>
    <p:sldId id="260" r:id="rId7"/>
    <p:sldId id="259" r:id="rId8"/>
    <p:sldId id="262" r:id="rId9"/>
    <p:sldId id="278" r:id="rId10"/>
    <p:sldId id="265" r:id="rId11"/>
    <p:sldId id="270" r:id="rId12"/>
    <p:sldId id="264" r:id="rId13"/>
    <p:sldId id="279" r:id="rId14"/>
    <p:sldId id="274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99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9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AB585-B36F-4B2A-92F2-B586F7E61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2315-0B30-41A0-A698-02E3A739C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A4304-540C-4ECB-87C0-CBC74765B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718B4-942C-436E-9DD9-353D749FD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5FDA9-7D08-4EF1-846B-EB23A4CE9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15A36-C02D-4C20-8C3B-670370035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3D55-3E67-4842-8841-06C7E07B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EA53-1B0D-4345-95A3-CD5BFC1A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A6324-78A6-42D6-A9C8-814A9D3E8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4706-3867-4697-9072-D332E3E6E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3AF3-54F6-4EAE-9B8C-53A0C40E2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88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88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7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88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8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890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90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89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9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9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91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89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9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9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9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9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25BE49C-2D38-401F-88D0-7E17138AA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7777163" cy="40322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ЧТОБЫ ЗУБКИ </a:t>
            </a:r>
            <a:b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БОЛЕЛИ</a:t>
            </a:r>
            <a:endParaRPr lang="ru-RU" sz="6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5" descr="14251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72" y="631899"/>
            <a:ext cx="1684423" cy="19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91076"/>
            <a:ext cx="17668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0_1edc1_2756892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652963"/>
            <a:ext cx="1724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149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0711" y="664356"/>
            <a:ext cx="13906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забывайте дважды в день чистить зубы!</a:t>
            </a:r>
          </a:p>
        </p:txBody>
      </p:sp>
      <p:pic>
        <p:nvPicPr>
          <p:cNvPr id="15363" name="Picture 7" descr="1187285985-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561657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j03168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1844675"/>
            <a:ext cx="2543175" cy="3873500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4096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Вовремя меняйте зубную щётку</a:t>
            </a:r>
          </a:p>
        </p:txBody>
      </p:sp>
      <p:pic>
        <p:nvPicPr>
          <p:cNvPr id="16388" name="Picture 5" descr="26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25" y="1844823"/>
            <a:ext cx="3225137" cy="42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1235634513_ss_tooth_brush_2"/>
          <p:cNvPicPr>
            <a:picLocks noChangeAspect="1" noChangeArrowheads="1"/>
          </p:cNvPicPr>
          <p:nvPr/>
        </p:nvPicPr>
        <p:blipFill rotWithShape="1">
          <a:blip r:embed="rId3" cstate="print"/>
          <a:srcRect l="4919" t="-16178" r="-4919" b="31793"/>
          <a:stretch/>
        </p:blipFill>
        <p:spPr bwMode="auto">
          <a:xfrm>
            <a:off x="4283968" y="836712"/>
            <a:ext cx="4325497" cy="530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Посещайте стоматолога 2 раза в год</a:t>
            </a:r>
          </a:p>
        </p:txBody>
      </p:sp>
      <p:pic>
        <p:nvPicPr>
          <p:cNvPr id="17412" name="Picture 7" descr="thumb"/>
          <p:cNvPicPr>
            <a:picLocks noChangeAspect="1" noChangeArrowheads="1"/>
          </p:cNvPicPr>
          <p:nvPr/>
        </p:nvPicPr>
        <p:blipFill rotWithShape="1">
          <a:blip r:embed="rId2" cstate="print"/>
          <a:srcRect l="2245" b="9199"/>
          <a:stretch/>
        </p:blipFill>
        <p:spPr bwMode="auto">
          <a:xfrm>
            <a:off x="4372842" y="1772816"/>
            <a:ext cx="4375622" cy="406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287990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Teet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5616" y="4005064"/>
            <a:ext cx="2911351" cy="2318736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Ешьте полезные для здоровья зубов свежие овощи, фрукты, молочные продукты</a:t>
            </a:r>
            <a:endParaRPr lang="ru-RU" sz="3600" dirty="0"/>
          </a:p>
        </p:txBody>
      </p:sp>
      <p:pic>
        <p:nvPicPr>
          <p:cNvPr id="4" name="Picture 7" descr="09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5230336" cy="34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004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7322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067787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Ешьте меньше сладкого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5" descr="kon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60045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306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341438"/>
            <a:ext cx="33401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219036e633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76700"/>
            <a:ext cx="34607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ven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005263"/>
            <a:ext cx="34607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1533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997200"/>
            <a:ext cx="30638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340" y="277813"/>
            <a:ext cx="8854156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чередуйте горячую и холодную пищу. От резкого перепада температур зубная эмаль может потрескаться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18487" cy="39211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60" name="Picture 5" descr="141_600x399_IMG_351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39" y="2276872"/>
            <a:ext cx="4533677" cy="313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00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49060"/>
            <a:ext cx="4132709" cy="310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грызите орехи, леденцы и другие твёрдые продукты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5" descr="slide0006_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46085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slide0003_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73238"/>
            <a:ext cx="37496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AR00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9" y="4209464"/>
            <a:ext cx="3528888" cy="264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338638"/>
            <a:ext cx="40306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71296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Помните: здоровые зубы – это не только красота, но и здоровье! </a:t>
            </a:r>
            <a:endParaRPr lang="ru-RU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1" name="Picture 11" descr="full_Pust"/>
          <p:cNvPicPr>
            <a:picLocks noChangeAspect="1" noChangeArrowheads="1"/>
          </p:cNvPicPr>
          <p:nvPr/>
        </p:nvPicPr>
        <p:blipFill rotWithShape="1">
          <a:blip r:embed="rId2" cstate="print"/>
          <a:srcRect l="3987" t="2591" r="3329"/>
          <a:stretch/>
        </p:blipFill>
        <p:spPr bwMode="auto">
          <a:xfrm>
            <a:off x="3275856" y="1700808"/>
            <a:ext cx="5184577" cy="343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Будьте  </a:t>
            </a:r>
            <a:r>
              <a:rPr lang="ru-RU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здоровы!!!</a:t>
            </a:r>
          </a:p>
          <a:p>
            <a:pPr marL="0" indent="0" algn="ctr">
              <a:buNone/>
            </a:pP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41776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1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2916238" cy="4464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Строение зуба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692150"/>
            <a:ext cx="4186237" cy="543401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9" descr="teeth-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975" y="0"/>
            <a:ext cx="555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Молочные зубы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70563" cy="47815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  <a:r>
              <a:rPr lang="ru-RU" sz="2800" b="1" dirty="0" smtClean="0"/>
              <a:t>Примерно после шести месяцев у ребенка начинают появляться первые зубы.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</a:t>
            </a:r>
            <a:r>
              <a:rPr lang="ru-RU" sz="2800" b="1" dirty="0" smtClean="0"/>
              <a:t>Период прорезывания молочных зубов длится, примерно, до    2-х лет. Всего их вырастает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</a:t>
            </a:r>
            <a:r>
              <a:rPr lang="ru-RU" sz="2800" b="1" dirty="0" smtClean="0"/>
              <a:t>. Молочные зубы формируют место для коренных зубов до тех пор, пока не выпадают.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</a:t>
            </a:r>
            <a:r>
              <a:rPr lang="ru-RU" sz="2800" b="1" dirty="0" smtClean="0"/>
              <a:t>Постоянных зубов у взрослого человека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32</a:t>
            </a:r>
            <a:r>
              <a:rPr lang="ru-RU" sz="2800" b="1" dirty="0" smtClean="0"/>
              <a:t>.</a:t>
            </a:r>
          </a:p>
        </p:txBody>
      </p:sp>
      <p:pic>
        <p:nvPicPr>
          <p:cNvPr id="5124" name="Picture 5" descr="molochnie-zubi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628775"/>
            <a:ext cx="238623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27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365105"/>
            <a:ext cx="2382044" cy="16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чего ухаживать за зубами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5051425" cy="5257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Гигиена полости рта </a:t>
            </a:r>
            <a:r>
              <a:rPr lang="ru-RU" sz="2400" b="1" dirty="0" smtClean="0"/>
              <a:t>- это основа нашего здоровья, так как инфекция, которая локализуется в  больных зубах и </a:t>
            </a:r>
            <a:r>
              <a:rPr lang="ru-RU" sz="2400" b="1" dirty="0" err="1" smtClean="0"/>
              <a:t>околозубных</a:t>
            </a:r>
            <a:r>
              <a:rPr lang="ru-RU" sz="2400" b="1" dirty="0" smtClean="0"/>
              <a:t> тканях может стать причиной обострений хронических заболеваний любых органов. Поэтому еще в древности люди  жевали смолу, которая  очищала зубы  и придавала дыханию свежесть.</a:t>
            </a:r>
          </a:p>
        </p:txBody>
      </p:sp>
      <p:pic>
        <p:nvPicPr>
          <p:cNvPr id="6" name="Picture 5" descr="1229079445_ss_tooth_brus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7114"/>
            <a:ext cx="28225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Результаты неправильного ухода за полостью рта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5643552" cy="48958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 </a:t>
            </a:r>
            <a:r>
              <a:rPr lang="ru-RU" sz="1800" b="1" dirty="0" smtClean="0"/>
              <a:t>При неправильном уходе за зубами на них образуется зубной налет, который является источником  инфекции. Налет в основном  откладывается в  межзубных промежутках, поэтому  требуется тщательное очищение именно в этих труднодоступных местах.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7173" name="Picture 7" descr="dentists_a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1817796" cy="220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89040"/>
            <a:ext cx="2649976" cy="219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age3"/>
          <p:cNvPicPr>
            <a:picLocks noChangeAspect="1" noChangeArrowheads="1"/>
          </p:cNvPicPr>
          <p:nvPr/>
        </p:nvPicPr>
        <p:blipFill rotWithShape="1">
          <a:blip r:embed="rId4" cstate="print"/>
          <a:srcRect l="-3512" t="16032" r="48760"/>
          <a:stretch/>
        </p:blipFill>
        <p:spPr bwMode="auto">
          <a:xfrm>
            <a:off x="5521056" y="1772816"/>
            <a:ext cx="334398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210425" cy="11572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Индивидуальные средства     по уходу за зубами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Зубная щётка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Зубная паста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Ополаскиватели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4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000" b="1" dirty="0" smtClean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Зубная </a:t>
            </a: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щетка - лучший </a:t>
            </a: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друг человека.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/>
              <a:t>Щетки </a:t>
            </a:r>
            <a:r>
              <a:rPr lang="ru-RU" sz="2200" b="1" dirty="0"/>
              <a:t>бывают разной степени жесткости: </a:t>
            </a:r>
            <a:r>
              <a:rPr lang="ru-RU" sz="2200" b="1" dirty="0" smtClean="0"/>
              <a:t>жесткие</a:t>
            </a:r>
            <a:r>
              <a:rPr lang="ru-RU" sz="2200" b="1" dirty="0"/>
              <a:t>, средней жесткости, </a:t>
            </a:r>
            <a:r>
              <a:rPr lang="ru-RU" sz="2200" b="1" dirty="0" smtClean="0"/>
              <a:t>мягкие. </a:t>
            </a:r>
            <a:r>
              <a:rPr lang="ru-RU" sz="2200" b="1" dirty="0"/>
              <a:t>Щетина щеток может быть натуральной или искусственной. Искусственная щетина лучше очищает поверхность зубов, щетки из нее должны меняться через 1-2 месяца, из натуральной щетины - через 3-4. Новую  зубную щетку  необходимо вымыть мылом  и обдать </a:t>
            </a:r>
            <a:r>
              <a:rPr lang="ru-RU" sz="2200" b="1" dirty="0" smtClean="0"/>
              <a:t>кипятком.</a:t>
            </a:r>
            <a:endParaRPr lang="ru-RU" sz="22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2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10245" name="Picture 7" descr="9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61872"/>
            <a:ext cx="2736958" cy="1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23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558" y="1556792"/>
            <a:ext cx="1827406" cy="18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Порядок чистки зубов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052513"/>
            <a:ext cx="2448271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400" b="1" dirty="0" smtClean="0"/>
              <a:t>Зубы надо чистить     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b="1" dirty="0" smtClean="0"/>
              <a:t> раза в день: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утром после завтрака и вечером перед сном</a:t>
            </a:r>
            <a:r>
              <a:rPr lang="ru-RU" sz="2400" b="1" dirty="0" smtClean="0"/>
              <a:t>. Продолжи-</a:t>
            </a:r>
            <a:r>
              <a:rPr lang="ru-RU" sz="2400" b="1" dirty="0" err="1" smtClean="0"/>
              <a:t>тельность</a:t>
            </a:r>
            <a:r>
              <a:rPr lang="ru-RU" sz="2400" b="1" dirty="0" smtClean="0"/>
              <a:t> процедуры – около 3 минут.</a:t>
            </a:r>
          </a:p>
        </p:txBody>
      </p:sp>
      <p:pic>
        <p:nvPicPr>
          <p:cNvPr id="13316" name="Picture 7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720" y="981075"/>
            <a:ext cx="6514925" cy="568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71450"/>
            <a:ext cx="8507412" cy="18557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правильно пользоваться электрическими зубными щётками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4643438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400" b="1" dirty="0" smtClean="0"/>
              <a:t>Наряду с  обычными зубными щетками, появились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электрические зубные щетки,</a:t>
            </a:r>
            <a:r>
              <a:rPr lang="ru-RU" sz="2400" b="1" dirty="0" smtClean="0"/>
              <a:t> с помощью которых можно не только чистить зубы, но и проводить массаж десен. </a:t>
            </a:r>
          </a:p>
        </p:txBody>
      </p:sp>
      <p:pic>
        <p:nvPicPr>
          <p:cNvPr id="12292" name="Picture 5" descr="z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16113"/>
            <a:ext cx="43926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723" y="4295914"/>
            <a:ext cx="2978205" cy="208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01297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СЕКРЕТЫ КРАСИВОЙ УЛЫБКИ 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7" descr="http://tolko-poleznoe.ru/tim/9b4a7d20bb8e6aa54c79edb900fba9d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88843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4" descr="28685fa3d0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75" y="1772816"/>
            <a:ext cx="3947789" cy="262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307770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316</TotalTime>
  <Words>281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Круги</vt:lpstr>
      <vt:lpstr>ЧТОБЫ ЗУБКИ  НЕ БОЛЕЛИ</vt:lpstr>
      <vt:lpstr>Строение зуба</vt:lpstr>
      <vt:lpstr>Молочные зубы</vt:lpstr>
      <vt:lpstr>Для чего ухаживать за зубами</vt:lpstr>
      <vt:lpstr>Результаты неправильного ухода за полостью рта </vt:lpstr>
      <vt:lpstr>Индивидуальные средства     по уходу за зубами </vt:lpstr>
      <vt:lpstr>Порядок чистки зубов</vt:lpstr>
      <vt:lpstr> Как правильно пользоваться электрическими зубными щётками</vt:lpstr>
      <vt:lpstr>СЕКРЕТЫ КРАСИВОЙ УЛЫБКИ </vt:lpstr>
      <vt:lpstr>Не забывайте дважды в день чистить зубы!</vt:lpstr>
      <vt:lpstr>Вовремя меняйте зубную щётку</vt:lpstr>
      <vt:lpstr>Посещайте стоматолога 2 раза в год</vt:lpstr>
      <vt:lpstr>Ешьте полезные для здоровья зубов свежие овощи, фрукты, молочные продукты</vt:lpstr>
      <vt:lpstr>Ешьте меньше сладкого</vt:lpstr>
      <vt:lpstr> Не чередуйте горячую и холодную пищу. От резкого перепада температур зубная эмаль может потрескаться</vt:lpstr>
      <vt:lpstr>Не грызите орехи, леденцы и другие твёрдые продукты</vt:lpstr>
      <vt:lpstr>Помните: здоровые зубы – это не только красота, но и здоровье!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ухаживать            за зубами</dc:title>
  <dc:creator>Татьяна</dc:creator>
  <cp:lastModifiedBy>Елена А. Тяжкороб</cp:lastModifiedBy>
  <cp:revision>35</cp:revision>
  <dcterms:created xsi:type="dcterms:W3CDTF">2009-03-29T14:21:50Z</dcterms:created>
  <dcterms:modified xsi:type="dcterms:W3CDTF">2016-04-13T13:09:47Z</dcterms:modified>
</cp:coreProperties>
</file>