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Классный час в 3б и 3г классах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005064"/>
            <a:ext cx="3704456" cy="163373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9б класс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Хайрисламов</a:t>
            </a:r>
            <a:r>
              <a:rPr lang="ru-RU" dirty="0" smtClean="0">
                <a:solidFill>
                  <a:schemeClr val="tx1"/>
                </a:solidFill>
              </a:rPr>
              <a:t> Артем,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Семенов Глеб.</a:t>
            </a:r>
          </a:p>
        </p:txBody>
      </p:sp>
    </p:spTree>
    <p:extLst>
      <p:ext uri="{BB962C8B-B14F-4D97-AF65-F5344CB8AC3E}">
        <p14:creationId xmlns:p14="http://schemas.microsoft.com/office/powerpoint/2010/main" val="14765696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занятия.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Показать детям 3-их классов из чего состоят чипсы и газированный напиток «</a:t>
            </a:r>
            <a:r>
              <a:rPr lang="en-US" dirty="0" err="1" smtClean="0"/>
              <a:t>Coca-cola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 Показать, как горят ингредиенты покупных чипсов;</a:t>
            </a:r>
          </a:p>
          <a:p>
            <a:r>
              <a:rPr lang="ru-RU" dirty="0" smtClean="0"/>
              <a:t>Провести дегустацию натуральных домашних чипсов;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006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Марафон добрых дел 2016\фото\Nre3H5SlqX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7"/>
            <a:ext cx="9143999" cy="610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0876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арафон добрых дел 2016\фото\gZgNnCdqN2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261" y="3068961"/>
            <a:ext cx="5080657" cy="338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Марафон добрых дел 2016\фото\HgzJiXldCl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474859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5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арафон добрых дел 2016\фото\1luWYsWDXK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3838576" cy="575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903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47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Классный час в 3б и 3г классах</vt:lpstr>
      <vt:lpstr>Тема занятия.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в 3б и 3г классах</dc:title>
  <dc:creator>Артем</dc:creator>
  <cp:lastModifiedBy>Артем</cp:lastModifiedBy>
  <cp:revision>2</cp:revision>
  <dcterms:created xsi:type="dcterms:W3CDTF">2016-04-21T18:09:19Z</dcterms:created>
  <dcterms:modified xsi:type="dcterms:W3CDTF">2016-04-21T18:22:26Z</dcterms:modified>
</cp:coreProperties>
</file>