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Акция «Калейдоскоп </a:t>
            </a:r>
            <a:br>
              <a:rPr lang="ru-RU" dirty="0" smtClean="0"/>
            </a:br>
            <a:r>
              <a:rPr lang="ru-RU" dirty="0" smtClean="0"/>
              <a:t>добрых дел»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«Доброе дело» 10В класса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многих </a:t>
            </a:r>
            <a:r>
              <a:rPr lang="ru-RU" dirty="0" err="1" smtClean="0"/>
              <a:t>инфо</a:t>
            </a:r>
            <a:r>
              <a:rPr lang="ru-RU" dirty="0" smtClean="0"/>
              <a:t> графиках отмечены достижения участников мастер-класса «Спорт». Однако и на других мастер-классах дети не успели заскучать. </a:t>
            </a:r>
          </a:p>
          <a:p>
            <a:r>
              <a:rPr lang="ru-RU" dirty="0" smtClean="0"/>
              <a:t>Учащиеся лицея впервые побывали в Интернате. Однако они с удовольствием готовы вернуться!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унбины\Desktop\Мировые дети\Фотоотчёт\Спо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60906" cy="48852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унбины\Desktop\Мировые дети\Фотоотчёт\Итог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Кроме того, нам удалось пообщаться с педагогами Интерната, они лестно отзывались о нашей идее и отмечали, что «ребята развиваются разносторонне, не сидят только в стенах Интерната».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унбины\Desktop\Мировые дети\Фотоотчёт\Ориг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Гунбины\Desktop\Мировые дети\Фотоотчёт\Тан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Ребята Интерната успели стать для нас настоящими друзьями, именно поэтому на этом этапе наш проект не останавливается! Мы надеемся сделать ещё множество добрых дел для этих детей!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унбины\Desktop\Мировые дети\Фотоотчёт\Футб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50106"/>
            <a:ext cx="8784767" cy="49551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унбины\Desktop\Мировые дети\Фотоотчёт\Оригами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242048" cy="3096344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детей из Интерната нет возможности показать себя, они не знают ни своих возможностей, ни способов их применения. Мы предлагаем научить их тому, что не только пригодится им в будущем, но и послужит их творческому развитию и расширению кругозора. Если мы можем чему-то их научить, почему бы не провести мастер-классы и не поделиться с ними опытом?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14 апреля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Сборная 10-х классов посетила Интернат №13</a:t>
            </a:r>
          </a:p>
          <a:p>
            <a:r>
              <a:rPr lang="ru-RU" dirty="0" smtClean="0"/>
              <a:t>Для проведения различных мастер-классов</a:t>
            </a:r>
          </a:p>
          <a:p>
            <a:r>
              <a:rPr lang="ru-RU" dirty="0" smtClean="0"/>
              <a:t>Были выбраны 4 направления МК:</a:t>
            </a:r>
          </a:p>
          <a:p>
            <a:r>
              <a:rPr lang="ru-RU" i="1" dirty="0" smtClean="0"/>
              <a:t>Лепка из глины</a:t>
            </a:r>
          </a:p>
          <a:p>
            <a:r>
              <a:rPr lang="ru-RU" i="1" dirty="0" smtClean="0"/>
              <a:t>Бальные танцы</a:t>
            </a:r>
          </a:p>
          <a:p>
            <a:r>
              <a:rPr lang="ru-RU" i="1" dirty="0" smtClean="0"/>
              <a:t>Спорт</a:t>
            </a:r>
          </a:p>
          <a:p>
            <a:r>
              <a:rPr lang="ru-RU" i="1" dirty="0" smtClean="0"/>
              <a:t>Оригами</a:t>
            </a:r>
            <a:endParaRPr lang="ru-RU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Идея была создана и разработана учениками 10В класса, но ребята из параллели не могли остаться равнодушными!</a:t>
            </a:r>
          </a:p>
          <a:p>
            <a:r>
              <a:rPr lang="ru-RU" dirty="0" smtClean="0"/>
              <a:t>Нам помогали: 10Г и 10Б классы.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унбины\Desktop\Мировые дети\Фотоотчёт\Гл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нбины\Desktop\Мировые дети\Фотоотчёт\Баль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Участниками проекта стали учащиеся 6, 7 и 8 классов Интерната. Каждый мастер-класс по времени занимал 30 мин. После мастер-классов по направлениям всем участникам было предложено вернуться в актовый зал и с помощью необычного краткого вводного курса </a:t>
            </a:r>
            <a:r>
              <a:rPr lang="ru-RU" dirty="0" err="1" smtClean="0"/>
              <a:t>инфо</a:t>
            </a:r>
            <a:r>
              <a:rPr lang="ru-RU" dirty="0" smtClean="0"/>
              <a:t> графики описать свои эмоции, используя полученные навыки.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унбины\Desktop\Мировые дети\Фотоотчёт\Инфограф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унбины\Desktop\Мировые дети\Фотоотчёт\Ито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</TotalTime>
  <Words>276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Акция «Калейдоскоп  добрых дел»</vt:lpstr>
      <vt:lpstr>Проблема</vt:lpstr>
      <vt:lpstr>14 апреля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«Калейдоскоп  добрых дел»</dc:title>
  <dc:creator>Гунбины</dc:creator>
  <cp:lastModifiedBy>Вера Н. Гончарова</cp:lastModifiedBy>
  <cp:revision>2</cp:revision>
  <dcterms:created xsi:type="dcterms:W3CDTF">2016-05-09T17:37:52Z</dcterms:created>
  <dcterms:modified xsi:type="dcterms:W3CDTF">2016-05-10T07:02:32Z</dcterms:modified>
</cp:coreProperties>
</file>