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handoutMasterIdLst>
    <p:handoutMasterId r:id="rId13"/>
  </p:handoutMasterIdLst>
  <p:sldIdLst>
    <p:sldId id="256" r:id="rId2"/>
    <p:sldId id="296" r:id="rId3"/>
    <p:sldId id="257" r:id="rId4"/>
    <p:sldId id="294" r:id="rId5"/>
    <p:sldId id="261" r:id="rId6"/>
    <p:sldId id="292" r:id="rId7"/>
    <p:sldId id="293" r:id="rId8"/>
    <p:sldId id="295" r:id="rId9"/>
    <p:sldId id="276" r:id="rId10"/>
    <p:sldId id="277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009900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55ABE-9919-4763-865C-D7578DDE1466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56E64-9575-470F-8E9D-4F3ED45C3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1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03D39-F625-4A55-9B68-AF77104C0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0612D9-83C0-4C69-9774-A21BDE5BE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D6EBC-4C5E-418E-A2E8-7EFC3B5A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FA569F-7C9B-484F-B0AA-87735E8814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AA8B0A-EAF3-4D33-A6CA-CC6FDC0D0E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3FC65-1CC4-4BF4-B913-41C9C905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E7024-7B93-4ECC-B442-A9DD82740B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3E00C-3D11-4F95-920A-192C15378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67632-4C47-4812-BD69-01D5C58FA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FA726E-D17E-4034-9496-810C10AB7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ADE88-E6B8-4B7D-B5B8-84E9CF09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1CF63-BB7A-4105-AA4A-AE6C1C248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7A9B6-DDED-430A-94F9-06A6C8A3C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8D4CAE-4A36-455E-A8E1-2FD5CD972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0000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\Рабочий стол\День здоровья\загруженное.jpg"/>
          <p:cNvPicPr>
            <a:picLocks noChangeAspect="1" noChangeArrowheads="1"/>
          </p:cNvPicPr>
          <p:nvPr/>
        </p:nvPicPr>
        <p:blipFill>
          <a:blip r:embed="rId3" cstate="print"/>
          <a:srcRect t="3773" b="14634"/>
          <a:stretch>
            <a:fillRect/>
          </a:stretch>
        </p:blipFill>
        <p:spPr bwMode="auto">
          <a:xfrm>
            <a:off x="3000364" y="214290"/>
            <a:ext cx="3389180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7704" y="2132856"/>
            <a:ext cx="5857917" cy="1470025"/>
          </a:xfrm>
        </p:spPr>
        <p:txBody>
          <a:bodyPr/>
          <a:lstStyle/>
          <a:p>
            <a:pPr algn="ctr"/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</a:rPr>
              <a:t>7 апреля -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3643314"/>
            <a:ext cx="8572528" cy="3024187"/>
          </a:xfrm>
        </p:spPr>
        <p:txBody>
          <a:bodyPr/>
          <a:lstStyle/>
          <a:p>
            <a:pPr algn="ctr"/>
            <a:r>
              <a:rPr lang="ru-RU" sz="7200" b="1" smtClean="0">
                <a:solidFill>
                  <a:srgbClr val="FF0000"/>
                </a:solidFill>
                <a:latin typeface="Times New Roman" pitchFamily="18" charset="0"/>
              </a:rPr>
              <a:t>Всемирный день </a:t>
            </a:r>
            <a:r>
              <a:rPr lang="ru-RU" sz="7200" b="1" dirty="0">
                <a:solidFill>
                  <a:srgbClr val="FF0000"/>
                </a:solidFill>
                <a:latin typeface="Times New Roman" pitchFamily="18" charset="0"/>
              </a:rPr>
              <a:t>здоровья</a:t>
            </a:r>
          </a:p>
        </p:txBody>
      </p:sp>
      <p:pic>
        <p:nvPicPr>
          <p:cNvPr id="5" name="000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02330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2913119" cy="259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5786478" cy="1060472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>
                <a:solidFill>
                  <a:srgbClr val="FF3300"/>
                </a:solidFill>
                <a:effectLst/>
                <a:latin typeface="Times New Roman" pitchFamily="18" charset="0"/>
              </a:rPr>
              <a:t>Помните: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2000240"/>
            <a:ext cx="8143900" cy="424816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Днём здоровья должен стать </a:t>
            </a:r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</a:rPr>
              <a:t>каждый день </a:t>
            </a:r>
          </a:p>
          <a:p>
            <a:pPr algn="ctr">
              <a:buFontTx/>
              <a:buNone/>
            </a:pPr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</a:rPr>
              <a:t>В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ашей </a:t>
            </a:r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</a:rPr>
              <a:t>жизни. </a:t>
            </a:r>
          </a:p>
          <a:p>
            <a:pPr algn="ctr">
              <a:buFontTx/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</a:rPr>
              <a:t>       Будьте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</a:rPr>
              <a:t>здоровы!</a:t>
            </a:r>
          </a:p>
        </p:txBody>
      </p:sp>
      <p:pic>
        <p:nvPicPr>
          <p:cNvPr id="7" name="Picture 3" descr="J0233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57166"/>
            <a:ext cx="197922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ень здоровья\4622-3c3c48ed_8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2400" y="980728"/>
            <a:ext cx="6890375" cy="514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836712"/>
            <a:ext cx="7056784" cy="5627712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Проведение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история этого праздника напрямую связаны с деятельностью Всемирной организации здравоохранения – специального учреждения Организации 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бъединённых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которую возложено решение международных проблем, связанных со здравоохранением населения планеты.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 являются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государства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9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2" y="714356"/>
            <a:ext cx="4054475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solidFill>
                  <a:srgbClr val="FF3300"/>
                </a:solidFill>
                <a:effectLst/>
                <a:latin typeface="Times New Roman" pitchFamily="18" charset="0"/>
              </a:rPr>
              <a:t>7 апреля </a:t>
            </a:r>
            <a:r>
              <a:rPr lang="ru-RU" sz="6000" b="1" dirty="0" smtClean="0">
                <a:solidFill>
                  <a:srgbClr val="FF3300"/>
                </a:solidFill>
                <a:effectLst/>
                <a:latin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3300"/>
                </a:solidFill>
                <a:effectLst/>
                <a:latin typeface="Times New Roman" pitchFamily="18" charset="0"/>
              </a:rPr>
            </a:br>
            <a:r>
              <a:rPr lang="ru-RU" sz="6000" b="1" dirty="0" smtClean="0">
                <a:solidFill>
                  <a:srgbClr val="FF3300"/>
                </a:solidFill>
                <a:effectLst/>
                <a:latin typeface="Times New Roman" pitchFamily="18" charset="0"/>
              </a:rPr>
              <a:t>1948 года   </a:t>
            </a:r>
            <a:endParaRPr lang="ru-RU" sz="6000" b="1" dirty="0">
              <a:solidFill>
                <a:srgbClr val="FF33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2928934"/>
            <a:ext cx="5000660" cy="350046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itchFamily="18" charset="0"/>
              </a:rPr>
              <a:t>День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</a:rPr>
              <a:t>создания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</a:rPr>
              <a:t>Всемирной</a:t>
            </a:r>
          </a:p>
          <a:p>
            <a:pPr algn="ctr">
              <a:buFontTx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</a:rPr>
              <a:t>организации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</a:rPr>
              <a:t>здравоохранения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</a:rPr>
              <a:t>(ВОЗ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</a:p>
        </p:txBody>
      </p:sp>
      <p:pic>
        <p:nvPicPr>
          <p:cNvPr id="3077" name="Picture 5" descr="C:\Documents and Settings\Admin\Рабочий стол\День здоровья\55623040_VOZ.jpg"/>
          <p:cNvPicPr>
            <a:picLocks noChangeAspect="1" noChangeArrowheads="1"/>
          </p:cNvPicPr>
          <p:nvPr/>
        </p:nvPicPr>
        <p:blipFill>
          <a:blip r:embed="rId2"/>
          <a:srcRect l="10000" r="13749" b="1666"/>
          <a:stretch>
            <a:fillRect/>
          </a:stretch>
        </p:blipFill>
        <p:spPr bwMode="auto">
          <a:xfrm>
            <a:off x="5572132" y="3000372"/>
            <a:ext cx="3249825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6" name="Picture 2" descr="Картинка 5 из 12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74012"/>
            <a:ext cx="3000396" cy="29458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571184" cy="50891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Цель проведения </a:t>
            </a:r>
            <a:br>
              <a:rPr lang="ru-RU" sz="4000" b="1" dirty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Дня здоровья:</a:t>
            </a:r>
            <a:br>
              <a:rPr lang="ru-RU" sz="4000" b="1" dirty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1772816"/>
            <a:ext cx="6879265" cy="46085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Ш"/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Ш"/>
            </a:pP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Ш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к проблемам здравоохранения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развернутой, всеобщей  профилактики заболеваний;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Ш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общества к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и укрепления здоровья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Ш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здоровье,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ценностям  здорового образа жизни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Ш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Picture 5" descr="C:\Documents and Settings\Admin\Рабочий стол\День здоровья\healthholiday_428x269_to_468x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16216" y="332656"/>
            <a:ext cx="1606291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37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1142976" y="3214686"/>
            <a:ext cx="7786742" cy="321471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4414" y="3071810"/>
            <a:ext cx="7643866" cy="35719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Каждый год </a:t>
            </a:r>
          </a:p>
          <a:p>
            <a:pPr algn="ctr">
              <a:buFontTx/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Всемирный день здоровья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посвящается глобальным проблемам, стоящим перед здравоохранением планеты,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и проходит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под разными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девизами</a:t>
            </a:r>
            <a:endParaRPr lang="ru-RU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3" name="Picture 7" descr="C:\Documents and Settings\Admin\Рабочий стол\День здоровья\46e139b69a59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143240" y="214290"/>
            <a:ext cx="3571899" cy="2743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Всемирного дня </a:t>
            </a:r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году: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59632" y="1844824"/>
            <a:ext cx="7416824" cy="151216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всеобщий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услугами здравоохранения: для всех и везде, 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лозунг –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«Здоровье для всех». </a:t>
            </a:r>
          </a:p>
        </p:txBody>
      </p:sp>
      <p:pic>
        <p:nvPicPr>
          <p:cNvPr id="7" name="Объект 6" descr="Поздравительная открытка на Всемирный день здоровья - 7 апреля 2018"/>
          <p:cNvPicPr>
            <a:picLocks noGrp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68325"/>
            <a:ext cx="4968552" cy="3356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15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1475656" y="476672"/>
            <a:ext cx="7128792" cy="604867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нашем общественном сознании бытует одно очень простое мнение, напрямую связанное с вопросами здоровья и проблемами его отсутствия. «Будет здоровье – остальное всё приложится» - так звучит это многовековое 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незамысловатое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наблюдение.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действительно, наличие или отсутствие у человека этого ценнейшего состояния коренным образом определяет его повседневную жизнь, социальное и общественное окружение. </a:t>
            </a:r>
          </a:p>
        </p:txBody>
      </p:sp>
    </p:spTree>
    <p:extLst>
      <p:ext uri="{BB962C8B-B14F-4D97-AF65-F5344CB8AC3E}">
        <p14:creationId xmlns:p14="http://schemas.microsoft.com/office/powerpoint/2010/main" val="11561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548680"/>
            <a:ext cx="7579568" cy="6192688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Здоровье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настоящее богатство, которое мы с вами частенько игнорируем. Здоровые люди редко задумываются о том, как правильно и разумно устроить свой быт и жизнедеятельность, чтобы их здоровье оставалось крепким и надёжным на продолжительную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перспективу. Изменение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мировоззрения личности, формирование осознанного подхода к управлению собственным организмом и обеспечению его духовного и физического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забота каждого.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9024" y="404664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Культура </a:t>
            </a:r>
            <a:br>
              <a:rPr lang="ru-RU" sz="4400" b="1" dirty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ru-RU" sz="4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здорового образа жизни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700808"/>
            <a:ext cx="7382054" cy="252143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ЗОЖ</a:t>
            </a:r>
            <a:r>
              <a:rPr lang="ru-RU" sz="2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осознанное, ежедневное выполнение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правил; умение 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предвидеть влияние результатов своих действий на собственное здоровье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и 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 окружающих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людей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fond-adygi.ru/uploads/images/novosti/Novosty_2014/February/.thumbs/0eded9c48b662a86aa23d7e1f53acfaf_600_400_1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4392488" cy="2866183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413</TotalTime>
  <Words>281</Words>
  <Application>Microsoft Office PowerPoint</Application>
  <PresentationFormat>Экран (4:3)</PresentationFormat>
  <Paragraphs>31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7 апреля - </vt:lpstr>
      <vt:lpstr>Презентация PowerPoint</vt:lpstr>
      <vt:lpstr>7 апреля  1948 года   </vt:lpstr>
      <vt:lpstr>Цель проведения  Дня здоровья: </vt:lpstr>
      <vt:lpstr>Презентация PowerPoint</vt:lpstr>
      <vt:lpstr>Тема Всемирного дня здоровья в 2018 году: </vt:lpstr>
      <vt:lpstr>Презентация PowerPoint</vt:lpstr>
      <vt:lpstr>Презентация PowerPoint</vt:lpstr>
      <vt:lpstr>Культура  здорового образа жизни</vt:lpstr>
      <vt:lpstr>Помните: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апреля -</dc:title>
  <dc:creator>User</dc:creator>
  <cp:lastModifiedBy>Елена А. Тяжкороб</cp:lastModifiedBy>
  <cp:revision>78</cp:revision>
  <dcterms:created xsi:type="dcterms:W3CDTF">2011-04-07T00:13:31Z</dcterms:created>
  <dcterms:modified xsi:type="dcterms:W3CDTF">2018-04-04T14:28:23Z</dcterms:modified>
</cp:coreProperties>
</file>