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080625" cy="7559675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421" y="-8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0418D730-5BB4-4C94-AE65-6D7F14B7E0DA}" type="slidenum">
              <a:t>‹#›</a:t>
            </a:fld>
            <a:endParaRPr lang="ru-RU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04130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7614E0D2-7226-4B9E-8AB2-E5C9F93E62E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6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>
        <a:ln>
          <a:noFill/>
        </a:ln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EBE540-E199-42C5-A285-7BA2B35093C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125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C11461-E568-48CC-9959-5674A76300B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153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6975A3-D860-496E-A933-6E6D7340DB0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959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1F9DDE-570C-48E0-8CE4-65DBDBA001C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89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387660-8EA2-4BFE-880F-3A7FE738E0D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069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C9B8E3-A4AF-48AA-9E9E-9D7F0141918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219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A98001-EBE8-4DA4-80A8-AE6209275EF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2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09CCA2B-A02C-464D-8CA1-987E005D9F7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673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B1962F-D053-4BC6-9E58-6BA2D226EE4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561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CDE345-4970-4373-B649-692B2446392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645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244813-6150-48C8-B9ED-8EFDFFCD279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475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DD66C07F-037F-41DB-B0D2-0B9EDE52C5B3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ru-RU" sz="4400" b="0" i="0" u="none" strike="noStrike" kern="1200">
          <a:ln>
            <a:noFill/>
          </a:ln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ru-RU" sz="3200" b="0" i="0" u="none" strike="noStrike" kern="1200">
          <a:ln>
            <a:noFill/>
          </a:ln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 noGrp="1"/>
          </p:cNvSpPr>
          <p:nvPr>
            <p:ph type="subTitle" idx="4294967295"/>
          </p:nvPr>
        </p:nvSpPr>
        <p:spPr>
          <a:xfrm>
            <a:off x="504359" y="1587960"/>
            <a:ext cx="9071640" cy="438444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 sz="4000">
                <a:latin typeface="Arial" pitchFamily="18"/>
                <a:ea typeface="Microsoft YaHei" pitchFamily="2"/>
                <a:cs typeface="Mangal" pitchFamily="2"/>
              </a:rPr>
              <a:t>УРОК ДОБРОТЫ В 3Б КЛАССЕ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9pPr>
          </a:lstStyle>
          <a:p>
            <a:pPr marL="0" indent="0"/>
            <a:endParaRPr lang="ru-RU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56079" y="1051920"/>
            <a:ext cx="8367840" cy="5456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9pPr>
          </a:lstStyle>
          <a:p>
            <a:pPr marL="0" indent="0"/>
            <a:endParaRPr lang="ru-RU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92720" y="1077480"/>
            <a:ext cx="8494920" cy="5405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9pPr>
          </a:lstStyle>
          <a:p>
            <a:pPr marL="0" indent="0"/>
            <a:endParaRPr lang="ru-RU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846359" y="1080000"/>
            <a:ext cx="8387640" cy="54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9pPr>
          </a:lstStyle>
          <a:p>
            <a:pPr marL="0" indent="0"/>
            <a:endParaRPr lang="ru-RU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96319" y="909000"/>
            <a:ext cx="8487360" cy="5742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504359" y="1208520"/>
            <a:ext cx="9071640" cy="51429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9pPr>
          </a:lstStyle>
          <a:p>
            <a:pPr lvl="0">
              <a:buNone/>
            </a:pPr>
            <a:r>
              <a:rPr lang="ru-RU" sz="2400"/>
              <a:t>  Известный педагог Шалва Александрович Амонашвили сказал:</a:t>
            </a:r>
          </a:p>
          <a:p>
            <a:pPr lvl="0">
              <a:buNone/>
            </a:pPr>
            <a:r>
              <a:rPr lang="ru-RU" sz="2200" i="1"/>
              <a:t>"Независимо от того, ждут от тебя добро или не ждут его -   Твори добро.</a:t>
            </a:r>
          </a:p>
          <a:p>
            <a:pPr lvl="0">
              <a:buNone/>
            </a:pPr>
            <a:r>
              <a:rPr lang="ru-RU" sz="2200" i="1"/>
              <a:t>Независимо от того, заметят твоё добро или не заметят его -   Твори добро.  </a:t>
            </a:r>
          </a:p>
          <a:p>
            <a:pPr lvl="0">
              <a:buNone/>
            </a:pPr>
            <a:r>
              <a:rPr lang="ru-RU" sz="2200" i="1"/>
              <a:t>Независимо от того, принимают твоё добро или отбрасывают его -   Твори добро.  </a:t>
            </a:r>
          </a:p>
          <a:p>
            <a:pPr lvl="0">
              <a:buNone/>
            </a:pPr>
            <a:r>
              <a:rPr lang="ru-RU" sz="2200" i="1"/>
              <a:t>Независимо от того, чем будут платить тебе за добро: добром или злом -   Твори добро.  </a:t>
            </a:r>
          </a:p>
          <a:p>
            <a:pPr lvl="0">
              <a:buNone/>
            </a:pPr>
            <a:r>
              <a:rPr lang="ru-RU" sz="2200" i="1"/>
              <a:t>Твори добро и ни у кого не спрашивай разрешения,  </a:t>
            </a:r>
          </a:p>
          <a:p>
            <a:pPr lvl="0">
              <a:buNone/>
            </a:pPr>
            <a:r>
              <a:rPr lang="ru-RU" sz="2200" i="1"/>
              <a:t>                 Ибо никто не властен над твоим добром.»</a:t>
            </a:r>
          </a:p>
          <a:p>
            <a:pPr lvl="0">
              <a:buNone/>
            </a:pPr>
            <a:r>
              <a:rPr lang="ru-RU"/>
              <a:t>            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504359" y="323453"/>
            <a:ext cx="9071640" cy="6118747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9pPr>
          </a:lstStyle>
          <a:p>
            <a:pPr lvl="0">
              <a:buNone/>
            </a:pPr>
            <a:r>
              <a:rPr lang="ru-RU" b="1" dirty="0"/>
              <a:t>Цель:</a:t>
            </a:r>
          </a:p>
          <a:p>
            <a:pPr lvl="0">
              <a:buNone/>
            </a:pPr>
            <a:r>
              <a:rPr lang="ru-RU" dirty="0"/>
              <a:t>-  Формирование у детей представления о добре, доброте, о хороших, добрых поступках;</a:t>
            </a:r>
          </a:p>
          <a:p>
            <a:pPr lvl="0">
              <a:buNone/>
            </a:pPr>
            <a:r>
              <a:rPr lang="ru-RU" dirty="0"/>
              <a:t>- расширение знаний  о роли доброты в жизни каждого человека;</a:t>
            </a:r>
          </a:p>
          <a:p>
            <a:pPr lvl="0">
              <a:buNone/>
            </a:pPr>
            <a:r>
              <a:rPr lang="ru-RU" b="1" dirty="0"/>
              <a:t>Задачи:</a:t>
            </a:r>
          </a:p>
          <a:p>
            <a:pPr lvl="0">
              <a:buNone/>
            </a:pPr>
            <a:r>
              <a:rPr lang="ru-RU" dirty="0"/>
              <a:t>-   учить детей нравственным понятиям: доброта, вежливость;</a:t>
            </a:r>
          </a:p>
          <a:p>
            <a:pPr lvl="0">
              <a:buNone/>
            </a:pPr>
            <a:r>
              <a:rPr lang="ru-RU" dirty="0"/>
              <a:t>-  воспитывать взаимоуважение, вежливое обращение к окружающим;</a:t>
            </a:r>
          </a:p>
          <a:p>
            <a:pPr lvl="0">
              <a:buNone/>
            </a:pPr>
            <a:r>
              <a:rPr lang="ru-RU" dirty="0"/>
              <a:t>-   развивать творческие возможности детей.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9pPr>
          </a:lstStyle>
          <a:p>
            <a:pPr marL="0" indent="0"/>
            <a:endParaRPr lang="ru-RU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33320" y="993240"/>
            <a:ext cx="8613720" cy="5573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9pPr>
          </a:lstStyle>
          <a:p>
            <a:pPr marL="0" indent="0"/>
            <a:endParaRPr lang="ru-RU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00360" y="1044000"/>
            <a:ext cx="8279640" cy="54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9pPr>
          </a:lstStyle>
          <a:p>
            <a:pPr marL="0" indent="0"/>
            <a:endParaRPr lang="ru-RU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72200" y="1069919"/>
            <a:ext cx="8535960" cy="5420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9pPr>
          </a:lstStyle>
          <a:p>
            <a:pPr marL="0" indent="0"/>
            <a:endParaRPr lang="ru-RU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96360" y="1038240"/>
            <a:ext cx="9287640" cy="5483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9pPr>
          </a:lstStyle>
          <a:p>
            <a:pPr marL="0" indent="0"/>
            <a:endParaRPr lang="ru-RU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6240" y="1118520"/>
            <a:ext cx="8507520" cy="5323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9pPr>
          </a:lstStyle>
          <a:p>
            <a:pPr marL="0" indent="0"/>
            <a:endParaRPr lang="ru-RU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86600" y="1077480"/>
            <a:ext cx="8506800" cy="5405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>
                <a:ln>
                  <a:noFill/>
                </a:ln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</a:defRPr>
            </a:lvl9pPr>
          </a:lstStyle>
          <a:p>
            <a:pPr marL="0" indent="0"/>
            <a:endParaRPr lang="ru-RU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12000" y="864000"/>
            <a:ext cx="8856000" cy="583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153</Words>
  <Application>Microsoft Office PowerPoint</Application>
  <PresentationFormat>Экран (4:3)</PresentationFormat>
  <Paragraphs>16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Обычный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Вера Н. Гончарова</dc:creator>
  <cp:lastModifiedBy>Вера Н. Гончарова</cp:lastModifiedBy>
  <cp:revision>2</cp:revision>
  <dcterms:created xsi:type="dcterms:W3CDTF">2016-05-11T19:54:14Z</dcterms:created>
  <dcterms:modified xsi:type="dcterms:W3CDTF">2016-05-12T04:57:25Z</dcterms:modified>
</cp:coreProperties>
</file>