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1" r:id="rId5"/>
    <p:sldId id="262" r:id="rId6"/>
    <p:sldId id="264" r:id="rId7"/>
    <p:sldId id="265" r:id="rId8"/>
    <p:sldId id="266" r:id="rId9"/>
    <p:sldId id="258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69" r:id="rId18"/>
    <p:sldId id="268" r:id="rId19"/>
    <p:sldId id="259" r:id="rId20"/>
    <p:sldId id="26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31237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Приют для бездомных животных "Волчок"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536" y="3886200"/>
            <a:ext cx="2952328" cy="29718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7А, 7В классы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bd.abd_comp\Desktop\9cyk8_Ob_VX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49" y="5183311"/>
            <a:ext cx="2699751" cy="1674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DSC06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-880" r="15132"/>
          <a:stretch/>
        </p:blipFill>
        <p:spPr bwMode="auto">
          <a:xfrm>
            <a:off x="0" y="-19422"/>
            <a:ext cx="4404641" cy="68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DSC06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41" y="0"/>
            <a:ext cx="4739359" cy="34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41" y="3469035"/>
            <a:ext cx="4739359" cy="338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9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320317"/>
            <a:ext cx="3634140" cy="253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ownloads\DSC06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895"/>
            <a:ext cx="4104456" cy="50405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DSC06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32311"/>
            <a:ext cx="4104456" cy="25256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wnloads\DSC069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23105"/>
          <a:stretch/>
        </p:blipFill>
        <p:spPr bwMode="auto">
          <a:xfrm>
            <a:off x="4860032" y="22895"/>
            <a:ext cx="3668161" cy="43422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605"/>
            <a:ext cx="4499992" cy="33749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4" y="3358389"/>
            <a:ext cx="4499992" cy="3374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88" y="0"/>
            <a:ext cx="4684039" cy="3513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56" y="3370410"/>
            <a:ext cx="4650120" cy="34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4" y="476673"/>
            <a:ext cx="4574907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1961" y="1124745"/>
            <a:ext cx="5184578" cy="38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98" y="170659"/>
            <a:ext cx="3881437" cy="2911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37" y="3200399"/>
            <a:ext cx="4704523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7" y="118265"/>
            <a:ext cx="3951825" cy="29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459432"/>
            <a:ext cx="5011120" cy="2808312"/>
          </a:xfrm>
        </p:spPr>
        <p:txBody>
          <a:bodyPr/>
          <a:lstStyle/>
          <a:p>
            <a:r>
              <a:rPr lang="ru-RU" sz="3200" dirty="0" smtClean="0"/>
              <a:t>Ученик нашего класса в приюте нашел себе друга!!!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92896"/>
            <a:ext cx="5688632" cy="4266474"/>
          </a:xfrm>
        </p:spPr>
      </p:pic>
    </p:spTree>
    <p:extLst>
      <p:ext uri="{BB962C8B-B14F-4D97-AF65-F5344CB8AC3E}">
        <p14:creationId xmlns:p14="http://schemas.microsoft.com/office/powerpoint/2010/main" val="126458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4943" y="947465"/>
            <a:ext cx="6067425" cy="4549775"/>
          </a:xfrm>
        </p:spPr>
      </p:pic>
    </p:spTree>
    <p:extLst>
      <p:ext uri="{BB962C8B-B14F-4D97-AF65-F5344CB8AC3E}">
        <p14:creationId xmlns:p14="http://schemas.microsoft.com/office/powerpoint/2010/main" val="34811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029" y="39638"/>
            <a:ext cx="411480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Замечательный овчар теперь живет у нас. 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Демодекоз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лечится, но тяжело. Тем более, что он страдает им много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лет. Хозяин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 умер, а дети выгнали собаку из квартиры, которую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продают. Нужна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свозить собаку в клинику. А потом еще выкупить препараты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назначенные. Нужно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помочь старичку. он прожил достойную жизнь, и должен доживать достойную старость.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447"/>
            <a:ext cx="493204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7"/>
            <a:ext cx="3701777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87" y="3489759"/>
            <a:ext cx="4957119" cy="33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3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618856" cy="66259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Жучка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красавица,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ласковая умница.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года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История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очень печальна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Жучка лишилась одной лапки ( один Бог знает, как это произошло... ), попала на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живодёрню… Ну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что ей такие испытания? И когда уже её жизнь висела на волоске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пришло спасение, вместе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другими "обречёнными" она попала в приют. Худая, больная, несчастная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очень сильно тосковала..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Ждала... Каждый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смотрела вдаль в надежде увидеть хозяина... Но время шло и Жучка стала отходить от стресса. Отсутствие лапки ей ничуть не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мешает!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Жучка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невероятно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милая и ласковая девочка... Ну очень хочется для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неё </a:t>
            </a:r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счастливой жизни! Она покорит Вас одним только взглядом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24" y="188640"/>
            <a:ext cx="455295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4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36712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Способы связи с приютом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ovghZBBFVS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408711" cy="4785313"/>
          </a:xfrm>
        </p:spPr>
      </p:pic>
      <p:pic>
        <p:nvPicPr>
          <p:cNvPr id="4098" name="Picture 2" descr="C:\Users\abd.abd_comp\Desktop\9cyk8_Ob_VX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750" y="5615359"/>
            <a:ext cx="2003250" cy="1242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14290"/>
            <a:ext cx="7500990" cy="185736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мы проводим выставки кошек и собак. Мы очень любим своих питомцев , заботимся о них дарим им тепло и заботу. Но бездомным животным и животным из приюта этого не хватает. Поэтому  мы собираемся поехать в приют и помочь им.Купить корма, погулять , поиграть и пообщаться с животными. 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внимание!!!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474308933b4a30bc5e07de169a80b6d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268761"/>
            <a:ext cx="6624736" cy="4176464"/>
          </a:xfrm>
        </p:spPr>
      </p:pic>
      <p:pic>
        <p:nvPicPr>
          <p:cNvPr id="5122" name="Picture 2" descr="C:\Users\abd.abd_comp\Desktop\9cyk8_Ob_VX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5540625"/>
            <a:ext cx="2123728" cy="131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2000" contrast="-1000"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571184" cy="4997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400684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50" y="28574"/>
            <a:ext cx="4991150" cy="682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4139952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8388424" cy="1700808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Приют «Волчок» был создан в декабре 2010 года, поэтому наша история только начинается…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9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24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354959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59" y="0"/>
            <a:ext cx="34563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3861048"/>
            <a:ext cx="8292430" cy="3081189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Приют держится на плечах одной отважной женщины и нескольких волонтеров. На данный момент в приюте содержится около </a:t>
            </a: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собачат и 10 кошек и численность их растет с каждым днем. Они подбирают бездомных животных с улицы, а так же попавших в беду, точнее сбитых, раненых, и щенков с </a:t>
            </a:r>
            <a:r>
              <a:rPr lang="ru-RU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ветприемника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8" y="2906091"/>
            <a:ext cx="3131734" cy="21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95" y="2996951"/>
            <a:ext cx="5753100" cy="38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5" b="30543"/>
          <a:stretch/>
        </p:blipFill>
        <p:spPr bwMode="auto">
          <a:xfrm>
            <a:off x="4283968" y="0"/>
            <a:ext cx="486003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26657"/>
            <a:ext cx="9009434" cy="191683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Собаки и кошки получают все необходимые прививки, здесь их лечат и стерилизуют. Для хозяев приюта важна жизнь каждой собаки и кошки, поэтому животных здесь не усыпляют никогда – борются до последнего за каждую жизнь. </a:t>
            </a:r>
          </a:p>
          <a:p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7"/>
          <a:stretch/>
        </p:blipFill>
        <p:spPr bwMode="auto">
          <a:xfrm>
            <a:off x="0" y="0"/>
            <a:ext cx="4283968" cy="2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785794"/>
            <a:ext cx="3829048" cy="491174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 приют пополняется как кошками, так и собаками, среди них есть и раненные и инвалиды, а так же подброшенные животные, и животные с живодерни, которые зачастую попадают в приют уже инфицированными и нуждаются в лечении. Всегда актуальна любая помощь!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abd.abd_comp\Desktop\9cyk8_Ob_VX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4310" y="5445224"/>
            <a:ext cx="2509690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607</TotalTime>
  <Words>429</Words>
  <Application>Microsoft Office PowerPoint</Application>
  <PresentationFormat>Экран (4:3)</PresentationFormat>
  <Paragraphs>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Приют для бездомных животных "Волчок"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Ученик нашего класса в приюте нашел себе друга!!!</vt:lpstr>
      <vt:lpstr>Презентация PowerPoint</vt:lpstr>
      <vt:lpstr>Презентация PowerPoint</vt:lpstr>
      <vt:lpstr>Презентация PowerPoint</vt:lpstr>
      <vt:lpstr>Способы связи с приютом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Приют для бездомных животных "Волчок"</dc:title>
  <dc:creator>abd</dc:creator>
  <cp:lastModifiedBy>М А. Иванова</cp:lastModifiedBy>
  <cp:revision>47</cp:revision>
  <dcterms:created xsi:type="dcterms:W3CDTF">2016-03-16T15:17:31Z</dcterms:created>
  <dcterms:modified xsi:type="dcterms:W3CDTF">2016-04-29T07:51:25Z</dcterms:modified>
</cp:coreProperties>
</file>