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571767"/>
          </a:xfrm>
        </p:spPr>
        <p:txBody>
          <a:bodyPr>
            <a:normAutofit/>
          </a:bodyPr>
          <a:lstStyle/>
          <a:p>
            <a:r>
              <a:rPr lang="ru-RU" sz="5400" b="1" i="1" u="sng" dirty="0" smtClean="0">
                <a:solidFill>
                  <a:schemeClr val="accent1">
                    <a:lumMod val="50000"/>
                  </a:schemeClr>
                </a:solidFill>
              </a:rPr>
              <a:t>Делайте добрые дела!)</a:t>
            </a:r>
            <a:endParaRPr lang="ru-RU" sz="5400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143248"/>
            <a:ext cx="8072494" cy="27146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Над проектом работал 6а класс.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Выполняли проект: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Полина Синенок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Полина Жукова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Елена </a:t>
            </a:r>
            <a:r>
              <a:rPr lang="ru-RU" dirty="0" err="1" smtClean="0">
                <a:solidFill>
                  <a:schemeClr val="tx1"/>
                </a:solidFill>
              </a:rPr>
              <a:t>Придеина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Иван Шапошников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Александр Талалайкин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Лев Ибатуллин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выполнялись:</a:t>
            </a:r>
            <a:br>
              <a:rPr lang="ru-RU" dirty="0" smtClean="0"/>
            </a:br>
            <a:r>
              <a:rPr lang="ru-RU" dirty="0" smtClean="0"/>
              <a:t>В детском саду №179</a:t>
            </a:r>
            <a:br>
              <a:rPr lang="ru-RU" dirty="0" smtClean="0"/>
            </a:br>
            <a:r>
              <a:rPr lang="ru-RU" dirty="0" smtClean="0"/>
              <a:t>Работали с дошкольной группой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«Солнышко»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H="1">
            <a:off x="0" y="5286388"/>
            <a:ext cx="1792288" cy="8650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амоврм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1000100" y="124600"/>
            <a:ext cx="7072362" cy="48760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133496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 smtClean="0"/>
              <a:t>Мы проводили веселые старты или как мы назвали этот проект «Занимательная  Физкультура».</a:t>
            </a:r>
            <a:endParaRPr lang="ru-RU" sz="2800" b="1" i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800600"/>
            <a:ext cx="5778522" cy="18431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Задания детям </a:t>
            </a:r>
            <a:r>
              <a:rPr lang="ru-RU" sz="3200" dirty="0" smtClean="0"/>
              <a:t>очень понравились и в конце каждый получил шарик </a:t>
            </a:r>
            <a:endParaRPr lang="ru-RU" sz="3200" dirty="0"/>
          </a:p>
        </p:txBody>
      </p:sp>
      <p:pic>
        <p:nvPicPr>
          <p:cNvPr id="5" name="Рисунок 4" descr="нлн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1142976" y="285728"/>
            <a:ext cx="6500858" cy="4335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73056" y="5367338"/>
            <a:ext cx="357190" cy="80486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гооо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58313" cy="4214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отано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0" y="3214688"/>
            <a:ext cx="9429750" cy="3643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Все для мероприятия мы делали сами</a:t>
            </a:r>
            <a:endParaRPr lang="ru-RU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500" b="1" i="1" u="sng" dirty="0" smtClean="0">
                <a:solidFill>
                  <a:schemeClr val="tx2">
                    <a:lumMod val="75000"/>
                  </a:schemeClr>
                </a:solidFill>
              </a:rPr>
              <a:t>И не для чего то, а просто  так.</a:t>
            </a:r>
          </a:p>
          <a:p>
            <a:endParaRPr lang="ru-RU" b="1" i="1" u="sng" dirty="0" smtClean="0">
              <a:solidFill>
                <a:schemeClr val="tx1"/>
              </a:solidFill>
            </a:endParaRPr>
          </a:p>
          <a:p>
            <a:r>
              <a:rPr lang="ru-RU" sz="5900" b="1" i="1" u="sng" dirty="0" smtClean="0">
                <a:solidFill>
                  <a:srgbClr val="003366"/>
                </a:solidFill>
              </a:rPr>
              <a:t>Делайте добрые дела</a:t>
            </a:r>
          </a:p>
          <a:p>
            <a:r>
              <a:rPr lang="ru-RU" sz="5900" b="1" i="1" u="sng" dirty="0" smtClean="0">
                <a:solidFill>
                  <a:srgbClr val="003366"/>
                </a:solidFill>
              </a:rPr>
              <a:t>По чаще!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0" i="1" dirty="0" smtClean="0"/>
              <a:t>Спасибо за внимание!)</a:t>
            </a:r>
            <a:endParaRPr lang="ru-RU" sz="6600" b="0" i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78</Words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Делайте добрые дела!)</vt:lpstr>
      <vt:lpstr>Действия выполнялись: В детском саду №179 Работали с дошкольной группой «Солнышко»  </vt:lpstr>
      <vt:lpstr>Слайд 3</vt:lpstr>
      <vt:lpstr>Задания детям очень понравились и в конце каждый получил шарик </vt:lpstr>
      <vt:lpstr>Слайд 5</vt:lpstr>
      <vt:lpstr>Все для мероприятия мы делали сами</vt:lpstr>
      <vt:lpstr>Спасибо за внимание!)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Делайте добрые дела!)</dc:title>
  <cp:lastModifiedBy>.</cp:lastModifiedBy>
  <cp:revision>8</cp:revision>
  <dcterms:modified xsi:type="dcterms:W3CDTF">2016-04-15T16:51:25Z</dcterms:modified>
</cp:coreProperties>
</file>