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4" d="100"/>
          <a:sy n="74" d="100"/>
        </p:scale>
        <p:origin x="-3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15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7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0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4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60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408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57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15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18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01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402CF-CE02-4133-9737-F22B37BE6C31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C50F6-3D31-467E-88A0-8185CFB46C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2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Калейдоскоп «Добрых дел»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5 Б класс</a:t>
            </a:r>
          </a:p>
          <a:p>
            <a:r>
              <a:rPr lang="ru-RU" dirty="0" smtClean="0"/>
              <a:t>МАОУ «Лицей № </a:t>
            </a:r>
            <a:r>
              <a:rPr lang="ru-RU" dirty="0" smtClean="0"/>
              <a:t>82 </a:t>
            </a:r>
            <a:r>
              <a:rPr lang="ru-RU" dirty="0" err="1" smtClean="0"/>
              <a:t>г.Челябинска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14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Благодарность от Ольги </a:t>
            </a:r>
            <a:r>
              <a:rPr lang="ru-RU" dirty="0"/>
              <a:t>Е</a:t>
            </a:r>
            <a:r>
              <a:rPr lang="ru-RU" dirty="0" smtClean="0"/>
              <a:t>горовны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0" y="1052737"/>
            <a:ext cx="7740351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54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ru-RU" sz="3600" dirty="0" smtClean="0"/>
              <a:t>Генеральная уборка в лаборантской кафедры иностранного языка</a:t>
            </a:r>
            <a:endParaRPr lang="ru-RU" sz="3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74422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Вместе работать интереснее!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756"/>
            <a:ext cx="4355975" cy="504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502" y="2492896"/>
            <a:ext cx="5052498" cy="40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6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lekseeva_es\Desktop\Классное руководство\144___03\Добрые дела\IMG_67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4" y="260648"/>
            <a:ext cx="8811824" cy="66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16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Генеральная уборка в кабинете № 40</a:t>
            </a:r>
            <a:endParaRPr lang="ru-RU" dirty="0"/>
          </a:p>
        </p:txBody>
      </p:sp>
      <p:pic>
        <p:nvPicPr>
          <p:cNvPr id="2050" name="Picture 2" descr="C:\Users\alekseeva_es\Desktop\Классное руководство\144___03\Добрые дела\IMG_67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2195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lekseeva_es\Desktop\Классное руководство\144___03\Добрые дела\IMG_67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b="4098"/>
          <a:stretch/>
        </p:blipFill>
        <p:spPr bwMode="auto">
          <a:xfrm>
            <a:off x="1" y="1105766"/>
            <a:ext cx="4716016" cy="556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lekseeva_es\Desktop\Классное руководство\144___03\Добрые дела\IMG_6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52" y="260648"/>
            <a:ext cx="448249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ekseeva_es\Desktop\Классное руководство\144___03\Добрые дела\IMG_6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70" y="260648"/>
            <a:ext cx="469852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1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Угощение блинами на Масленицу</a:t>
            </a:r>
            <a:endParaRPr lang="ru-RU" dirty="0"/>
          </a:p>
        </p:txBody>
      </p:sp>
      <p:pic>
        <p:nvPicPr>
          <p:cNvPr id="4098" name="Picture 2" descr="C:\Users\alekseeva_es\Desktop\Классное руководство\144___03\Добрые дела\IMG_67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7474777" cy="56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ekseeva_es\Desktop\Классное руководство\144___03\Добрые дела\IMG_67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5949">
            <a:off x="6228352" y="1502143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5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Подарок интернату № 13</a:t>
            </a:r>
            <a:endParaRPr lang="ru-RU" dirty="0"/>
          </a:p>
        </p:txBody>
      </p:sp>
      <p:pic>
        <p:nvPicPr>
          <p:cNvPr id="5122" name="Picture 2" descr="C:\Users\alekseeva_es\Desktop\Классное руководство\144___03\Добрые дела\IMG_68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7340"/>
            <a:ext cx="7992888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83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78098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Ребята учатся ухаживать за рыбками в аквариуме</a:t>
            </a:r>
            <a:endParaRPr lang="ru-RU" sz="3200" dirty="0"/>
          </a:p>
        </p:txBody>
      </p:sp>
      <p:pic>
        <p:nvPicPr>
          <p:cNvPr id="6146" name="Picture 2" descr="C:\Users\alekseeva_es\Desktop\Классное руководство\144___03\Добрые дела\IMG_68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837" y="908720"/>
            <a:ext cx="4282422" cy="32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lekseeva_es\Desktop\Классное руководство\144___03\Добрые дела\IMG_6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572001" cy="32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lekseeva_es\Desktop\Классное руководство\144___03\Добрые дела\IMG_6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8201"/>
            <a:ext cx="3347864" cy="427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1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Паршина Алиса и Гашкова Настя исполнили 2 песни под гитару</a:t>
            </a:r>
            <a:endParaRPr lang="ru-RU" dirty="0"/>
          </a:p>
        </p:txBody>
      </p:sp>
      <p:pic>
        <p:nvPicPr>
          <p:cNvPr id="7170" name="Picture 2" descr="C:\Users\alekseeva_es\Desktop\Классное руководство\144___03\Добрые дела\IMG_68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42" r="5315"/>
          <a:stretch/>
        </p:blipFill>
        <p:spPr bwMode="auto">
          <a:xfrm>
            <a:off x="467544" y="1403205"/>
            <a:ext cx="7560840" cy="537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7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Праздник алфавита в 1Б классе</a:t>
            </a:r>
            <a:br>
              <a:rPr lang="ru-RU" dirty="0" smtClean="0"/>
            </a:br>
            <a:r>
              <a:rPr lang="en-US" dirty="0" smtClean="0"/>
              <a:t>                                              </a:t>
            </a:r>
            <a:r>
              <a:rPr lang="ru-RU" sz="3600" dirty="0" smtClean="0"/>
              <a:t>11 </a:t>
            </a:r>
            <a:r>
              <a:rPr lang="ru-RU" sz="3600" dirty="0" smtClean="0"/>
              <a:t>марта 2016</a:t>
            </a:r>
            <a:endParaRPr lang="ru-RU" sz="3600" dirty="0"/>
          </a:p>
        </p:txBody>
      </p:sp>
      <p:pic>
        <p:nvPicPr>
          <p:cNvPr id="1026" name="Picture 2" descr="C:\Users\alekseeva_es\Desktop\1б-5б\IMG_2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6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8640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конце апреля мы договорились встретится с ребятами снова</a:t>
            </a:r>
            <a:endParaRPr lang="ru-RU" dirty="0"/>
          </a:p>
        </p:txBody>
      </p:sp>
      <p:pic>
        <p:nvPicPr>
          <p:cNvPr id="8194" name="Picture 2" descr="C:\Users\alekseeva_es\Desktop\Классное руководство\144___03\Добрые дела\IMG_68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632848" cy="548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Помогали провести: </a:t>
            </a:r>
            <a:br>
              <a:rPr lang="ru-RU" dirty="0" smtClean="0"/>
            </a:br>
            <a:r>
              <a:rPr lang="ru-RU" dirty="0" smtClean="0"/>
              <a:t>Дегтярёва Дарья,</a:t>
            </a:r>
            <a:endParaRPr lang="ru-RU" dirty="0"/>
          </a:p>
        </p:txBody>
      </p:sp>
      <p:pic>
        <p:nvPicPr>
          <p:cNvPr id="2050" name="Picture 2" descr="C:\Users\alekseeva_es\Desktop\1б-5б\IMG_2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92246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Панов Павел, Дегтярёва Ксения</a:t>
            </a:r>
            <a:endParaRPr lang="ru-RU" dirty="0"/>
          </a:p>
        </p:txBody>
      </p:sp>
      <p:pic>
        <p:nvPicPr>
          <p:cNvPr id="3074" name="Picture 2" descr="C:\Users\alekseeva_es\Desktop\1б-5б\IMG_2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40218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69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err="1" smtClean="0"/>
              <a:t>Лынов</a:t>
            </a: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ладимир</a:t>
            </a:r>
            <a:endParaRPr lang="ru-RU" dirty="0"/>
          </a:p>
        </p:txBody>
      </p:sp>
      <p:pic>
        <p:nvPicPr>
          <p:cNvPr id="4098" name="Picture 2" descr="C:\Users\alekseeva_es\Desktop\1б-5б\IMG_27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74777" cy="56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8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err="1" smtClean="0"/>
              <a:t>Соломенина</a:t>
            </a:r>
            <a:r>
              <a:rPr lang="ru-RU" dirty="0" smtClean="0"/>
              <a:t> Мария</a:t>
            </a:r>
            <a:endParaRPr lang="ru-RU" dirty="0"/>
          </a:p>
        </p:txBody>
      </p:sp>
      <p:pic>
        <p:nvPicPr>
          <p:cNvPr id="6146" name="Picture 2" descr="C:\Users\alekseeva_es\Desktop\1б-5б\IMG_2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0198"/>
            <a:ext cx="7560840" cy="56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1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 всем очень понравился!</a:t>
            </a:r>
            <a:endParaRPr lang="ru-RU" dirty="0"/>
          </a:p>
        </p:txBody>
      </p:sp>
      <p:pic>
        <p:nvPicPr>
          <p:cNvPr id="5122" name="Picture 2" descr="C:\Users\alekseeva_es\Desktop\1б-5б\IMG_2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52186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9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dirty="0" smtClean="0"/>
              <a:t>Помощь школьной библиотеке</a:t>
            </a:r>
            <a:br>
              <a:rPr lang="ru-RU" dirty="0" smtClean="0"/>
            </a:br>
            <a:r>
              <a:rPr lang="ru-RU" dirty="0" smtClean="0"/>
              <a:t>14 марта 2016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9929" y="1240169"/>
            <a:ext cx="5820532" cy="515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19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Проштамповали </a:t>
            </a:r>
            <a:r>
              <a:rPr lang="en-US" sz="3100" dirty="0" smtClean="0"/>
              <a:t>323</a:t>
            </a:r>
            <a:r>
              <a:rPr lang="ru-RU" sz="3100" dirty="0" smtClean="0"/>
              <a:t> учебник</a:t>
            </a:r>
            <a:r>
              <a:rPr lang="en-US" sz="3100" dirty="0"/>
              <a:t>a</a:t>
            </a:r>
            <a:r>
              <a:rPr lang="ru-RU" sz="3100" dirty="0" smtClean="0"/>
              <a:t> </a:t>
            </a:r>
            <a:r>
              <a:rPr lang="ru-RU" sz="3100" dirty="0" smtClean="0"/>
              <a:t>русского языка</a:t>
            </a:r>
            <a:br>
              <a:rPr lang="ru-RU" sz="3100" dirty="0" smtClean="0"/>
            </a:br>
            <a:r>
              <a:rPr lang="ru-RU" sz="3200" dirty="0" smtClean="0"/>
              <a:t>Молчанова Катя, </a:t>
            </a:r>
            <a:r>
              <a:rPr lang="ru-RU" sz="3200" dirty="0" err="1" smtClean="0"/>
              <a:t>Шайдулина</a:t>
            </a:r>
            <a:r>
              <a:rPr lang="ru-RU" sz="3200" dirty="0" smtClean="0"/>
              <a:t> Яна,</a:t>
            </a:r>
            <a:br>
              <a:rPr lang="ru-RU" sz="3200" dirty="0" smtClean="0"/>
            </a:br>
            <a:r>
              <a:rPr lang="ru-RU" sz="3200" dirty="0" smtClean="0"/>
              <a:t>Гашкова Настя, Дегтярёва Дарья</a:t>
            </a:r>
            <a:endParaRPr lang="ru-RU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136016" cy="385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87" y="2780928"/>
            <a:ext cx="4972113" cy="388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8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101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Калейдоскоп «Добрых дел»</vt:lpstr>
      <vt:lpstr>Праздник алфавита в 1Б классе                                               11 марта 2016</vt:lpstr>
      <vt:lpstr>Помогали провести:  Дегтярёва Дарья,</vt:lpstr>
      <vt:lpstr>Панов Павел, Дегтярёва Ксения</vt:lpstr>
      <vt:lpstr>Лынов Владимир</vt:lpstr>
      <vt:lpstr>Соломенина Мария</vt:lpstr>
      <vt:lpstr>Праздник всем очень понравился!</vt:lpstr>
      <vt:lpstr>Помощь школьной библиотеке 14 марта 2016</vt:lpstr>
      <vt:lpstr>Проштамповали 323 учебникa русского языка Молчанова Катя, Шайдулина Яна, Гашкова Настя, Дегтярёва Дарья</vt:lpstr>
      <vt:lpstr>Благодарность от Ольги Егоровны</vt:lpstr>
      <vt:lpstr>Генеральная уборка в лаборантской кафедры иностранного языка</vt:lpstr>
      <vt:lpstr>Вместе работать интереснее!</vt:lpstr>
      <vt:lpstr>Презентация PowerPoint</vt:lpstr>
      <vt:lpstr>Генеральная уборка в кабинете № 40</vt:lpstr>
      <vt:lpstr>Презентация PowerPoint</vt:lpstr>
      <vt:lpstr>Угощение блинами на Масленицу</vt:lpstr>
      <vt:lpstr>Подарок интернату № 13</vt:lpstr>
      <vt:lpstr>Ребята учатся ухаживать за рыбками в аквариуме</vt:lpstr>
      <vt:lpstr>Паршина Алиса и Гашкова Настя исполнили 2 песни под гитару</vt:lpstr>
      <vt:lpstr>В конце апреля мы договорились встретится с ребятами снова</vt:lpstr>
    </vt:vector>
  </TitlesOfParts>
  <Company>МАОУ Лицей № 82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Калейдоскоп «Добрых дел»</dc:title>
  <dc:creator>Алексеева Е. С.</dc:creator>
  <cp:lastModifiedBy>Алексеева Е. С.</cp:lastModifiedBy>
  <cp:revision>7</cp:revision>
  <dcterms:created xsi:type="dcterms:W3CDTF">2016-03-17T04:30:46Z</dcterms:created>
  <dcterms:modified xsi:type="dcterms:W3CDTF">2016-04-04T11:37:36Z</dcterms:modified>
</cp:coreProperties>
</file>