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60" r:id="rId4"/>
    <p:sldId id="263" r:id="rId5"/>
    <p:sldId id="271" r:id="rId6"/>
    <p:sldId id="264" r:id="rId7"/>
    <p:sldId id="276" r:id="rId8"/>
    <p:sldId id="272" r:id="rId9"/>
    <p:sldId id="266" r:id="rId10"/>
    <p:sldId id="269" r:id="rId11"/>
    <p:sldId id="277" r:id="rId12"/>
    <p:sldId id="274" r:id="rId13"/>
    <p:sldId id="278" r:id="rId14"/>
    <p:sldId id="279" r:id="rId15"/>
    <p:sldId id="280" r:id="rId16"/>
    <p:sldId id="281" r:id="rId17"/>
    <p:sldId id="283" r:id="rId18"/>
    <p:sldId id="284" r:id="rId19"/>
    <p:sldId id="285" r:id="rId20"/>
    <p:sldId id="290" r:id="rId21"/>
    <p:sldId id="289" r:id="rId22"/>
    <p:sldId id="288" r:id="rId23"/>
    <p:sldId id="273" r:id="rId24"/>
    <p:sldId id="262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51DF"/>
    <a:srgbClr val="FB6E35"/>
    <a:srgbClr val="F35B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6754" autoAdjust="0"/>
  </p:normalViewPr>
  <p:slideViewPr>
    <p:cSldViewPr snapToGrid="0">
      <p:cViewPr varScale="1">
        <p:scale>
          <a:sx n="119" d="100"/>
          <a:sy n="119" d="100"/>
        </p:scale>
        <p:origin x="9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EB939B-4544-4784-8CE5-5139AC1D26C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20D1310-F602-48CA-9515-A49CAFE681F1}">
      <dgm:prSet/>
      <dgm:spPr>
        <a:solidFill>
          <a:srgbClr val="00B050"/>
        </a:solidFill>
      </dgm:spPr>
      <dgm:t>
        <a:bodyPr/>
        <a:lstStyle/>
        <a:p>
          <a:pPr rtl="0"/>
          <a:r>
            <a:rPr lang="ru-RU" b="1" u="sng" dirty="0" smtClean="0"/>
            <a:t>каждого</a:t>
          </a:r>
          <a:r>
            <a:rPr lang="ru-RU" dirty="0" smtClean="0"/>
            <a:t> обучающегося, </a:t>
          </a:r>
          <a:endParaRPr lang="ru-RU" dirty="0"/>
        </a:p>
      </dgm:t>
    </dgm:pt>
    <dgm:pt modelId="{5129D9EF-BEBE-4573-8608-AFC5A0678D6B}" type="parTrans" cxnId="{1B386C9E-A572-4C1A-8861-790FFDE8B201}">
      <dgm:prSet/>
      <dgm:spPr/>
      <dgm:t>
        <a:bodyPr/>
        <a:lstStyle/>
        <a:p>
          <a:endParaRPr lang="ru-RU"/>
        </a:p>
      </dgm:t>
    </dgm:pt>
    <dgm:pt modelId="{1ACB8242-7FA6-4B0E-B986-7760BD950200}" type="sibTrans" cxnId="{1B386C9E-A572-4C1A-8861-790FFDE8B201}">
      <dgm:prSet/>
      <dgm:spPr/>
      <dgm:t>
        <a:bodyPr/>
        <a:lstStyle/>
        <a:p>
          <a:endParaRPr lang="ru-RU"/>
        </a:p>
      </dgm:t>
    </dgm:pt>
    <dgm:pt modelId="{84776512-916B-4367-8A2B-F671E62677ED}">
      <dgm:prSet/>
      <dgm:spPr>
        <a:solidFill>
          <a:srgbClr val="F35B3D"/>
        </a:solidFill>
      </dgm:spPr>
      <dgm:t>
        <a:bodyPr/>
        <a:lstStyle/>
        <a:p>
          <a:pPr rtl="0"/>
          <a:r>
            <a:rPr lang="ru-RU" b="1" u="sng" dirty="0" smtClean="0"/>
            <a:t>каждого</a:t>
          </a:r>
          <a:r>
            <a:rPr lang="ru-RU" dirty="0" smtClean="0"/>
            <a:t> класса, </a:t>
          </a:r>
          <a:endParaRPr lang="ru-RU" dirty="0"/>
        </a:p>
      </dgm:t>
    </dgm:pt>
    <dgm:pt modelId="{D5D0AFC5-D228-4E7D-9942-585FA370C1E3}" type="parTrans" cxnId="{C67728EE-D212-48AF-A11B-A898E03D0658}">
      <dgm:prSet/>
      <dgm:spPr/>
      <dgm:t>
        <a:bodyPr/>
        <a:lstStyle/>
        <a:p>
          <a:endParaRPr lang="ru-RU"/>
        </a:p>
      </dgm:t>
    </dgm:pt>
    <dgm:pt modelId="{470768A8-B427-42F6-BFC0-5611FD917D70}" type="sibTrans" cxnId="{C67728EE-D212-48AF-A11B-A898E03D0658}">
      <dgm:prSet/>
      <dgm:spPr/>
      <dgm:t>
        <a:bodyPr/>
        <a:lstStyle/>
        <a:p>
          <a:endParaRPr lang="ru-RU"/>
        </a:p>
      </dgm:t>
    </dgm:pt>
    <dgm:pt modelId="{954C9C99-1B74-4D68-BCBC-99972BE99D5D}">
      <dgm:prSet/>
      <dgm:spPr>
        <a:solidFill>
          <a:srgbClr val="B351DF"/>
        </a:solidFill>
      </dgm:spPr>
      <dgm:t>
        <a:bodyPr/>
        <a:lstStyle/>
        <a:p>
          <a:pPr rtl="0"/>
          <a:r>
            <a:rPr lang="ru-RU" b="1" u="sng" dirty="0" smtClean="0"/>
            <a:t>каждой</a:t>
          </a:r>
          <a:r>
            <a:rPr lang="ru-RU" dirty="0" smtClean="0"/>
            <a:t> общеобразовательной организации, </a:t>
          </a:r>
          <a:endParaRPr lang="ru-RU" dirty="0"/>
        </a:p>
      </dgm:t>
    </dgm:pt>
    <dgm:pt modelId="{30ADA411-2496-4EB2-BCB7-A0C2733B159F}" type="parTrans" cxnId="{75148B95-6685-492E-9FDC-BD994877E1F3}">
      <dgm:prSet/>
      <dgm:spPr/>
      <dgm:t>
        <a:bodyPr/>
        <a:lstStyle/>
        <a:p>
          <a:endParaRPr lang="ru-RU"/>
        </a:p>
      </dgm:t>
    </dgm:pt>
    <dgm:pt modelId="{00CDC442-A05F-4802-8C06-E0334FEE522E}" type="sibTrans" cxnId="{75148B95-6685-492E-9FDC-BD994877E1F3}">
      <dgm:prSet/>
      <dgm:spPr/>
      <dgm:t>
        <a:bodyPr/>
        <a:lstStyle/>
        <a:p>
          <a:endParaRPr lang="ru-RU"/>
        </a:p>
      </dgm:t>
    </dgm:pt>
    <dgm:pt modelId="{FAD11FC8-059A-42F9-BA0E-12029109049A}">
      <dgm:prSet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rgbClr val="FFC000"/>
        </a:solidFill>
        <a:ln>
          <a:noFill/>
        </a:ln>
      </dgm:spPr>
      <dgm:t>
        <a:bodyPr/>
        <a:lstStyle/>
        <a:p>
          <a:pPr rtl="0"/>
          <a:r>
            <a:rPr lang="ru-RU" b="1" u="sng" dirty="0" smtClean="0"/>
            <a:t>каждого</a:t>
          </a:r>
          <a:r>
            <a:rPr lang="ru-RU" dirty="0" smtClean="0"/>
            <a:t> муниципального образования </a:t>
          </a:r>
          <a:endParaRPr lang="ru-RU" dirty="0"/>
        </a:p>
      </dgm:t>
    </dgm:pt>
    <dgm:pt modelId="{57327E72-688E-4254-9833-0CCB8853336B}" type="parTrans" cxnId="{ADF1D2B7-26E7-4564-9E96-57732C2AF8D0}">
      <dgm:prSet/>
      <dgm:spPr/>
      <dgm:t>
        <a:bodyPr/>
        <a:lstStyle/>
        <a:p>
          <a:endParaRPr lang="ru-RU"/>
        </a:p>
      </dgm:t>
    </dgm:pt>
    <dgm:pt modelId="{C3006BBA-D9FE-484C-9922-452961FD4D80}" type="sibTrans" cxnId="{ADF1D2B7-26E7-4564-9E96-57732C2AF8D0}">
      <dgm:prSet/>
      <dgm:spPr/>
      <dgm:t>
        <a:bodyPr/>
        <a:lstStyle/>
        <a:p>
          <a:endParaRPr lang="ru-RU"/>
        </a:p>
      </dgm:t>
    </dgm:pt>
    <dgm:pt modelId="{0A202D1E-DC63-4387-AFA9-DB257588E89B}">
      <dgm:prSet/>
      <dgm:spPr>
        <a:solidFill>
          <a:srgbClr val="00B0F0"/>
        </a:solidFill>
      </dgm:spPr>
      <dgm:t>
        <a:bodyPr/>
        <a:lstStyle/>
        <a:p>
          <a:pPr rtl="0"/>
          <a:r>
            <a:rPr lang="ru-RU" dirty="0" smtClean="0"/>
            <a:t>и </a:t>
          </a:r>
          <a:r>
            <a:rPr lang="ru-RU" b="1" u="sng" dirty="0" smtClean="0"/>
            <a:t>каждого</a:t>
          </a:r>
          <a:r>
            <a:rPr lang="ru-RU" dirty="0" smtClean="0"/>
            <a:t> региона в целом. </a:t>
          </a:r>
          <a:endParaRPr lang="ru-RU" dirty="0"/>
        </a:p>
      </dgm:t>
    </dgm:pt>
    <dgm:pt modelId="{EDFB252C-87FD-41F9-92BA-2D080D307346}" type="parTrans" cxnId="{025EA815-2D46-4196-9C74-262E79CB813B}">
      <dgm:prSet/>
      <dgm:spPr/>
      <dgm:t>
        <a:bodyPr/>
        <a:lstStyle/>
        <a:p>
          <a:endParaRPr lang="ru-RU"/>
        </a:p>
      </dgm:t>
    </dgm:pt>
    <dgm:pt modelId="{F84C29E6-F186-41C4-8F54-23816B5E463E}" type="sibTrans" cxnId="{025EA815-2D46-4196-9C74-262E79CB813B}">
      <dgm:prSet/>
      <dgm:spPr/>
      <dgm:t>
        <a:bodyPr/>
        <a:lstStyle/>
        <a:p>
          <a:endParaRPr lang="ru-RU"/>
        </a:p>
      </dgm:t>
    </dgm:pt>
    <dgm:pt modelId="{0578E807-589D-4E76-AC83-949939EA84AC}" type="pres">
      <dgm:prSet presAssocID="{18EB939B-4544-4784-8CE5-5139AC1D26C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8FDB293-C921-4C22-96A0-F0F8645E6E70}" type="pres">
      <dgm:prSet presAssocID="{420D1310-F602-48CA-9515-A49CAFE681F1}" presName="linNode" presStyleCnt="0"/>
      <dgm:spPr/>
    </dgm:pt>
    <dgm:pt modelId="{B03B9740-120D-47BD-A4E1-D8C1D6519219}" type="pres">
      <dgm:prSet presAssocID="{420D1310-F602-48CA-9515-A49CAFE681F1}" presName="parentText" presStyleLbl="node1" presStyleIdx="0" presStyleCnt="5" custLinFactNeighborX="-66326" custLinFactNeighborY="2516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328A36-190A-49F7-9925-7127F43CABA7}" type="pres">
      <dgm:prSet presAssocID="{1ACB8242-7FA6-4B0E-B986-7760BD950200}" presName="sp" presStyleCnt="0"/>
      <dgm:spPr/>
    </dgm:pt>
    <dgm:pt modelId="{2590F58F-4D47-46BA-9861-6FFDBA9FCEDE}" type="pres">
      <dgm:prSet presAssocID="{84776512-916B-4367-8A2B-F671E62677ED}" presName="linNode" presStyleCnt="0"/>
      <dgm:spPr/>
    </dgm:pt>
    <dgm:pt modelId="{02004721-9962-4995-B4FA-1E55597E979C}" type="pres">
      <dgm:prSet presAssocID="{84776512-916B-4367-8A2B-F671E62677ED}" presName="parentText" presStyleLbl="node1" presStyleIdx="1" presStyleCnt="5" custLinFactNeighborX="79970" custLinFactNeighborY="-4557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8E7D21-8493-4D0E-8D90-BF9412092479}" type="pres">
      <dgm:prSet presAssocID="{470768A8-B427-42F6-BFC0-5611FD917D70}" presName="sp" presStyleCnt="0"/>
      <dgm:spPr/>
    </dgm:pt>
    <dgm:pt modelId="{0EC5AC65-6FC0-4D28-BC8D-9B5BF97F70D8}" type="pres">
      <dgm:prSet presAssocID="{954C9C99-1B74-4D68-BCBC-99972BE99D5D}" presName="linNode" presStyleCnt="0"/>
      <dgm:spPr/>
    </dgm:pt>
    <dgm:pt modelId="{1DA349FE-CC9A-48D1-8059-9BB4FDA6EE6A}" type="pres">
      <dgm:prSet presAssocID="{954C9C99-1B74-4D68-BCBC-99972BE99D5D}" presName="parentText" presStyleLbl="node1" presStyleIdx="2" presStyleCnt="5" custLinFactNeighborX="-14319" custLinFactNeighborY="182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1BD9D3-5DCA-4809-849A-E34465630EC8}" type="pres">
      <dgm:prSet presAssocID="{00CDC442-A05F-4802-8C06-E0334FEE522E}" presName="sp" presStyleCnt="0"/>
      <dgm:spPr/>
    </dgm:pt>
    <dgm:pt modelId="{3BB5E069-E425-43F7-B14A-ABAE63520740}" type="pres">
      <dgm:prSet presAssocID="{FAD11FC8-059A-42F9-BA0E-12029109049A}" presName="linNode" presStyleCnt="0"/>
      <dgm:spPr/>
    </dgm:pt>
    <dgm:pt modelId="{13FFB915-789A-41D6-8145-72D6D1374480}" type="pres">
      <dgm:prSet presAssocID="{FAD11FC8-059A-42F9-BA0E-12029109049A}" presName="parentText" presStyleLbl="node1" presStyleIdx="3" presStyleCnt="5" custLinFactNeighborX="70212" custLinFactNeighborY="2796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CAED72-A6A9-49AC-8687-C2EE1E2BC863}" type="pres">
      <dgm:prSet presAssocID="{C3006BBA-D9FE-484C-9922-452961FD4D80}" presName="sp" presStyleCnt="0"/>
      <dgm:spPr/>
    </dgm:pt>
    <dgm:pt modelId="{87351B66-4CC8-442F-8913-766776C3BD47}" type="pres">
      <dgm:prSet presAssocID="{0A202D1E-DC63-4387-AFA9-DB257588E89B}" presName="linNode" presStyleCnt="0"/>
      <dgm:spPr/>
    </dgm:pt>
    <dgm:pt modelId="{D1E6B623-711D-4E42-BEB3-558C5968AB9C}" type="pres">
      <dgm:prSet presAssocID="{0A202D1E-DC63-4387-AFA9-DB257588E89B}" presName="parentText" presStyleLbl="node1" presStyleIdx="4" presStyleCnt="5" custLinFactNeighborX="-52707" custLinFactNeighborY="-3248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25EA815-2D46-4196-9C74-262E79CB813B}" srcId="{18EB939B-4544-4784-8CE5-5139AC1D26C9}" destId="{0A202D1E-DC63-4387-AFA9-DB257588E89B}" srcOrd="4" destOrd="0" parTransId="{EDFB252C-87FD-41F9-92BA-2D080D307346}" sibTransId="{F84C29E6-F186-41C4-8F54-23816B5E463E}"/>
    <dgm:cxn modelId="{75148B95-6685-492E-9FDC-BD994877E1F3}" srcId="{18EB939B-4544-4784-8CE5-5139AC1D26C9}" destId="{954C9C99-1B74-4D68-BCBC-99972BE99D5D}" srcOrd="2" destOrd="0" parTransId="{30ADA411-2496-4EB2-BCB7-A0C2733B159F}" sibTransId="{00CDC442-A05F-4802-8C06-E0334FEE522E}"/>
    <dgm:cxn modelId="{4F746BB7-0EA5-423B-9CB5-344962AECB6A}" type="presOf" srcId="{420D1310-F602-48CA-9515-A49CAFE681F1}" destId="{B03B9740-120D-47BD-A4E1-D8C1D6519219}" srcOrd="0" destOrd="0" presId="urn:microsoft.com/office/officeart/2005/8/layout/vList5"/>
    <dgm:cxn modelId="{88E081FD-567C-400A-B62B-219AEAA3A94B}" type="presOf" srcId="{954C9C99-1B74-4D68-BCBC-99972BE99D5D}" destId="{1DA349FE-CC9A-48D1-8059-9BB4FDA6EE6A}" srcOrd="0" destOrd="0" presId="urn:microsoft.com/office/officeart/2005/8/layout/vList5"/>
    <dgm:cxn modelId="{B28F6B8D-6F96-4195-9E9B-ED1FBEF33804}" type="presOf" srcId="{84776512-916B-4367-8A2B-F671E62677ED}" destId="{02004721-9962-4995-B4FA-1E55597E979C}" srcOrd="0" destOrd="0" presId="urn:microsoft.com/office/officeart/2005/8/layout/vList5"/>
    <dgm:cxn modelId="{5F02CCF0-C576-4035-8D1F-EF1B489120E2}" type="presOf" srcId="{0A202D1E-DC63-4387-AFA9-DB257588E89B}" destId="{D1E6B623-711D-4E42-BEB3-558C5968AB9C}" srcOrd="0" destOrd="0" presId="urn:microsoft.com/office/officeart/2005/8/layout/vList5"/>
    <dgm:cxn modelId="{ADF1D2B7-26E7-4564-9E96-57732C2AF8D0}" srcId="{18EB939B-4544-4784-8CE5-5139AC1D26C9}" destId="{FAD11FC8-059A-42F9-BA0E-12029109049A}" srcOrd="3" destOrd="0" parTransId="{57327E72-688E-4254-9833-0CCB8853336B}" sibTransId="{C3006BBA-D9FE-484C-9922-452961FD4D80}"/>
    <dgm:cxn modelId="{1B386C9E-A572-4C1A-8861-790FFDE8B201}" srcId="{18EB939B-4544-4784-8CE5-5139AC1D26C9}" destId="{420D1310-F602-48CA-9515-A49CAFE681F1}" srcOrd="0" destOrd="0" parTransId="{5129D9EF-BEBE-4573-8608-AFC5A0678D6B}" sibTransId="{1ACB8242-7FA6-4B0E-B986-7760BD950200}"/>
    <dgm:cxn modelId="{A79019CA-D38C-4323-B7B7-03CC070D6039}" type="presOf" srcId="{FAD11FC8-059A-42F9-BA0E-12029109049A}" destId="{13FFB915-789A-41D6-8145-72D6D1374480}" srcOrd="0" destOrd="0" presId="urn:microsoft.com/office/officeart/2005/8/layout/vList5"/>
    <dgm:cxn modelId="{C67728EE-D212-48AF-A11B-A898E03D0658}" srcId="{18EB939B-4544-4784-8CE5-5139AC1D26C9}" destId="{84776512-916B-4367-8A2B-F671E62677ED}" srcOrd="1" destOrd="0" parTransId="{D5D0AFC5-D228-4E7D-9942-585FA370C1E3}" sibTransId="{470768A8-B427-42F6-BFC0-5611FD917D70}"/>
    <dgm:cxn modelId="{1F401FDF-795C-4806-A77C-34531C782ED4}" type="presOf" srcId="{18EB939B-4544-4784-8CE5-5139AC1D26C9}" destId="{0578E807-589D-4E76-AC83-949939EA84AC}" srcOrd="0" destOrd="0" presId="urn:microsoft.com/office/officeart/2005/8/layout/vList5"/>
    <dgm:cxn modelId="{61D67CE5-8BBD-44A4-81B1-5D38AE7E14D9}" type="presParOf" srcId="{0578E807-589D-4E76-AC83-949939EA84AC}" destId="{D8FDB293-C921-4C22-96A0-F0F8645E6E70}" srcOrd="0" destOrd="0" presId="urn:microsoft.com/office/officeart/2005/8/layout/vList5"/>
    <dgm:cxn modelId="{DA63260D-8FDF-43A8-982C-46C2728D8B76}" type="presParOf" srcId="{D8FDB293-C921-4C22-96A0-F0F8645E6E70}" destId="{B03B9740-120D-47BD-A4E1-D8C1D6519219}" srcOrd="0" destOrd="0" presId="urn:microsoft.com/office/officeart/2005/8/layout/vList5"/>
    <dgm:cxn modelId="{EE56F571-6287-48E4-AA64-7A3A181ADD22}" type="presParOf" srcId="{0578E807-589D-4E76-AC83-949939EA84AC}" destId="{0C328A36-190A-49F7-9925-7127F43CABA7}" srcOrd="1" destOrd="0" presId="urn:microsoft.com/office/officeart/2005/8/layout/vList5"/>
    <dgm:cxn modelId="{05023E86-6AF4-4660-B79A-981313D4F54D}" type="presParOf" srcId="{0578E807-589D-4E76-AC83-949939EA84AC}" destId="{2590F58F-4D47-46BA-9861-6FFDBA9FCEDE}" srcOrd="2" destOrd="0" presId="urn:microsoft.com/office/officeart/2005/8/layout/vList5"/>
    <dgm:cxn modelId="{75AA171C-034D-4772-9B1D-34CD1CAE5994}" type="presParOf" srcId="{2590F58F-4D47-46BA-9861-6FFDBA9FCEDE}" destId="{02004721-9962-4995-B4FA-1E55597E979C}" srcOrd="0" destOrd="0" presId="urn:microsoft.com/office/officeart/2005/8/layout/vList5"/>
    <dgm:cxn modelId="{C2D03F3C-323E-403E-B584-FDA9D85C88A7}" type="presParOf" srcId="{0578E807-589D-4E76-AC83-949939EA84AC}" destId="{8F8E7D21-8493-4D0E-8D90-BF9412092479}" srcOrd="3" destOrd="0" presId="urn:microsoft.com/office/officeart/2005/8/layout/vList5"/>
    <dgm:cxn modelId="{17F64DCF-DBEB-438F-B6B1-DB4F03E007E3}" type="presParOf" srcId="{0578E807-589D-4E76-AC83-949939EA84AC}" destId="{0EC5AC65-6FC0-4D28-BC8D-9B5BF97F70D8}" srcOrd="4" destOrd="0" presId="urn:microsoft.com/office/officeart/2005/8/layout/vList5"/>
    <dgm:cxn modelId="{2F240A02-E020-4AC3-9ABB-5A5093B683AF}" type="presParOf" srcId="{0EC5AC65-6FC0-4D28-BC8D-9B5BF97F70D8}" destId="{1DA349FE-CC9A-48D1-8059-9BB4FDA6EE6A}" srcOrd="0" destOrd="0" presId="urn:microsoft.com/office/officeart/2005/8/layout/vList5"/>
    <dgm:cxn modelId="{E51EDE80-2779-480A-92C0-928F1E2F3823}" type="presParOf" srcId="{0578E807-589D-4E76-AC83-949939EA84AC}" destId="{981BD9D3-5DCA-4809-849A-E34465630EC8}" srcOrd="5" destOrd="0" presId="urn:microsoft.com/office/officeart/2005/8/layout/vList5"/>
    <dgm:cxn modelId="{8351A4C8-8CD8-4B77-BF5F-424F5D572668}" type="presParOf" srcId="{0578E807-589D-4E76-AC83-949939EA84AC}" destId="{3BB5E069-E425-43F7-B14A-ABAE63520740}" srcOrd="6" destOrd="0" presId="urn:microsoft.com/office/officeart/2005/8/layout/vList5"/>
    <dgm:cxn modelId="{1DC2093B-704F-49BC-A607-1A08A8280DD0}" type="presParOf" srcId="{3BB5E069-E425-43F7-B14A-ABAE63520740}" destId="{13FFB915-789A-41D6-8145-72D6D1374480}" srcOrd="0" destOrd="0" presId="urn:microsoft.com/office/officeart/2005/8/layout/vList5"/>
    <dgm:cxn modelId="{60CC4ECC-180D-4CC9-917A-59720C03BFA6}" type="presParOf" srcId="{0578E807-589D-4E76-AC83-949939EA84AC}" destId="{36CAED72-A6A9-49AC-8687-C2EE1E2BC863}" srcOrd="7" destOrd="0" presId="urn:microsoft.com/office/officeart/2005/8/layout/vList5"/>
    <dgm:cxn modelId="{AC003DA8-75D5-4975-9868-867499C7FE50}" type="presParOf" srcId="{0578E807-589D-4E76-AC83-949939EA84AC}" destId="{87351B66-4CC8-442F-8913-766776C3BD47}" srcOrd="8" destOrd="0" presId="urn:microsoft.com/office/officeart/2005/8/layout/vList5"/>
    <dgm:cxn modelId="{54E9F19B-D154-4130-8EC4-FD0369CA2D6D}" type="presParOf" srcId="{87351B66-4CC8-442F-8913-766776C3BD47}" destId="{D1E6B623-711D-4E42-BEB3-558C5968AB9C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CCF5CD-A965-42D2-9F36-859CEC34C07E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9A7B14D-C88E-4148-A9EA-92319C2E17FA}">
      <dgm:prSet custT="1"/>
      <dgm:spPr>
        <a:solidFill>
          <a:srgbClr val="FB6E35"/>
        </a:solidFill>
      </dgm:spPr>
      <dgm:t>
        <a:bodyPr/>
        <a:lstStyle/>
        <a:p>
          <a:pPr rtl="0"/>
          <a:r>
            <a:rPr lang="ru-RU" sz="2800" u="sng" dirty="0" smtClean="0"/>
            <a:t>расчет</a:t>
          </a:r>
          <a:r>
            <a:rPr lang="ru-RU" sz="2800" u="none" dirty="0" smtClean="0"/>
            <a:t> </a:t>
          </a:r>
          <a:r>
            <a:rPr lang="ru-RU" sz="2800" dirty="0" smtClean="0"/>
            <a:t>показателей качества образования</a:t>
          </a:r>
          <a:endParaRPr lang="ru-RU" sz="2800" dirty="0"/>
        </a:p>
      </dgm:t>
    </dgm:pt>
    <dgm:pt modelId="{AFDE2779-DA4D-4090-91F9-7DE03FC82C61}" type="parTrans" cxnId="{65B98D9C-95A2-464E-AECB-7D3B5B503693}">
      <dgm:prSet/>
      <dgm:spPr/>
      <dgm:t>
        <a:bodyPr/>
        <a:lstStyle/>
        <a:p>
          <a:endParaRPr lang="ru-RU"/>
        </a:p>
      </dgm:t>
    </dgm:pt>
    <dgm:pt modelId="{864AD41F-6F16-455A-A2EF-177F1AA8808E}" type="sibTrans" cxnId="{65B98D9C-95A2-464E-AECB-7D3B5B503693}">
      <dgm:prSet/>
      <dgm:spPr/>
      <dgm:t>
        <a:bodyPr/>
        <a:lstStyle/>
        <a:p>
          <a:endParaRPr lang="ru-RU"/>
        </a:p>
      </dgm:t>
    </dgm:pt>
    <dgm:pt modelId="{44608451-3C22-4C5F-935A-AA0497E59C43}">
      <dgm:prSet custT="1"/>
      <dgm:spPr>
        <a:solidFill>
          <a:srgbClr val="FFFF00"/>
        </a:solidFill>
      </dgm:spPr>
      <dgm:t>
        <a:bodyPr/>
        <a:lstStyle/>
        <a:p>
          <a:pPr rtl="0">
            <a:lnSpc>
              <a:spcPct val="100000"/>
            </a:lnSpc>
          </a:pPr>
          <a:r>
            <a:rPr lang="ru-RU" sz="2800" u="sng" dirty="0" smtClean="0">
              <a:solidFill>
                <a:schemeClr val="tx1"/>
              </a:solidFill>
            </a:rPr>
            <a:t>расчет</a:t>
          </a:r>
          <a:r>
            <a:rPr lang="ru-RU" sz="2800" dirty="0" smtClean="0">
              <a:solidFill>
                <a:schemeClr val="tx1"/>
              </a:solidFill>
            </a:rPr>
            <a:t> прогноза успешности сдачи ЕГЭ и ОГЭ</a:t>
          </a:r>
          <a:endParaRPr lang="ru-RU" sz="2800" dirty="0">
            <a:solidFill>
              <a:schemeClr val="tx1"/>
            </a:solidFill>
          </a:endParaRPr>
        </a:p>
      </dgm:t>
    </dgm:pt>
    <dgm:pt modelId="{13FD4B83-EFAE-4815-9E8A-26C5978DE43B}" type="parTrans" cxnId="{01549F87-744B-4D68-A01F-53A5A9F70D7A}">
      <dgm:prSet/>
      <dgm:spPr/>
      <dgm:t>
        <a:bodyPr/>
        <a:lstStyle/>
        <a:p>
          <a:endParaRPr lang="ru-RU"/>
        </a:p>
      </dgm:t>
    </dgm:pt>
    <dgm:pt modelId="{BCD53D55-DC68-4896-8E37-B702FBD9F07C}" type="sibTrans" cxnId="{01549F87-744B-4D68-A01F-53A5A9F70D7A}">
      <dgm:prSet/>
      <dgm:spPr/>
      <dgm:t>
        <a:bodyPr/>
        <a:lstStyle/>
        <a:p>
          <a:endParaRPr lang="ru-RU"/>
        </a:p>
      </dgm:t>
    </dgm:pt>
    <dgm:pt modelId="{9FEC73A4-7204-4E19-A021-B96AFE4F5BCC}">
      <dgm:prSet custT="1"/>
      <dgm:spPr>
        <a:solidFill>
          <a:srgbClr val="00B050"/>
        </a:solidFill>
      </dgm:spPr>
      <dgm:t>
        <a:bodyPr/>
        <a:lstStyle/>
        <a:p>
          <a:pPr rtl="0"/>
          <a:r>
            <a:rPr lang="ru-RU" sz="2800" u="sng" dirty="0" smtClean="0"/>
            <a:t>расчет</a:t>
          </a:r>
          <a:r>
            <a:rPr lang="ru-RU" sz="2800" dirty="0" smtClean="0"/>
            <a:t> </a:t>
          </a:r>
        </a:p>
        <a:p>
          <a:pPr rtl="0"/>
          <a:r>
            <a:rPr lang="ru-RU" sz="2800" dirty="0" smtClean="0"/>
            <a:t>уровня учебных достижений</a:t>
          </a:r>
          <a:endParaRPr lang="ru-RU" sz="2800" dirty="0"/>
        </a:p>
      </dgm:t>
    </dgm:pt>
    <dgm:pt modelId="{B5F802B4-D067-4008-B9A6-CE3BB12049BD}" type="parTrans" cxnId="{E9BB7C1A-AD57-46BF-977A-533C86FAA6F6}">
      <dgm:prSet/>
      <dgm:spPr/>
      <dgm:t>
        <a:bodyPr/>
        <a:lstStyle/>
        <a:p>
          <a:endParaRPr lang="ru-RU"/>
        </a:p>
      </dgm:t>
    </dgm:pt>
    <dgm:pt modelId="{87E73C81-72BD-402D-9F21-4D4D520AE7B8}" type="sibTrans" cxnId="{E9BB7C1A-AD57-46BF-977A-533C86FAA6F6}">
      <dgm:prSet/>
      <dgm:spPr/>
      <dgm:t>
        <a:bodyPr/>
        <a:lstStyle/>
        <a:p>
          <a:endParaRPr lang="ru-RU"/>
        </a:p>
      </dgm:t>
    </dgm:pt>
    <dgm:pt modelId="{08AD2885-254B-4739-A21F-9FDE0D75939C}">
      <dgm:prSet custT="1"/>
      <dgm:spPr>
        <a:solidFill>
          <a:srgbClr val="00B0F0"/>
        </a:solidFill>
      </dgm:spPr>
      <dgm:t>
        <a:bodyPr/>
        <a:lstStyle/>
        <a:p>
          <a:pPr rtl="0"/>
          <a:r>
            <a:rPr lang="ru-RU" sz="2800" u="sng" dirty="0" smtClean="0">
              <a:solidFill>
                <a:schemeClr val="bg1"/>
              </a:solidFill>
            </a:rPr>
            <a:t>расчет</a:t>
          </a:r>
          <a:r>
            <a:rPr lang="ru-RU" sz="2800" u="none" dirty="0" smtClean="0">
              <a:solidFill>
                <a:schemeClr val="bg1"/>
              </a:solidFill>
            </a:rPr>
            <a:t> рейтинга школы</a:t>
          </a:r>
          <a:endParaRPr lang="ru-RU" sz="2800" u="none" dirty="0">
            <a:solidFill>
              <a:schemeClr val="bg1"/>
            </a:solidFill>
          </a:endParaRPr>
        </a:p>
      </dgm:t>
    </dgm:pt>
    <dgm:pt modelId="{A38857E7-E640-4AC3-8968-550D1D6A6635}" type="parTrans" cxnId="{F338618D-B925-4163-881B-2E34BF333D9C}">
      <dgm:prSet/>
      <dgm:spPr/>
      <dgm:t>
        <a:bodyPr/>
        <a:lstStyle/>
        <a:p>
          <a:endParaRPr lang="ru-RU"/>
        </a:p>
      </dgm:t>
    </dgm:pt>
    <dgm:pt modelId="{CDE5B39B-FCF0-4F58-A011-0C18517BDF6D}" type="sibTrans" cxnId="{F338618D-B925-4163-881B-2E34BF333D9C}">
      <dgm:prSet/>
      <dgm:spPr/>
      <dgm:t>
        <a:bodyPr/>
        <a:lstStyle/>
        <a:p>
          <a:endParaRPr lang="ru-RU"/>
        </a:p>
      </dgm:t>
    </dgm:pt>
    <dgm:pt modelId="{4C165B90-FA06-4666-BC4B-5DA91CC5DC1F}" type="pres">
      <dgm:prSet presAssocID="{5BCCF5CD-A965-42D2-9F36-859CEC34C07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D9F908A-12C8-4C29-B770-0BDEB7EDAF4F}" type="pres">
      <dgm:prSet presAssocID="{F9A7B14D-C88E-4148-A9EA-92319C2E17FA}" presName="hierRoot1" presStyleCnt="0">
        <dgm:presLayoutVars>
          <dgm:hierBranch val="init"/>
        </dgm:presLayoutVars>
      </dgm:prSet>
      <dgm:spPr/>
    </dgm:pt>
    <dgm:pt modelId="{2FF4B8AD-F8A5-4AD8-9C81-DF6E83C92A40}" type="pres">
      <dgm:prSet presAssocID="{F9A7B14D-C88E-4148-A9EA-92319C2E17FA}" presName="rootComposite1" presStyleCnt="0"/>
      <dgm:spPr/>
    </dgm:pt>
    <dgm:pt modelId="{24C8CB6F-ECD2-467A-9681-DF9192420B2B}" type="pres">
      <dgm:prSet presAssocID="{F9A7B14D-C88E-4148-A9EA-92319C2E17FA}" presName="rootText1" presStyleLbl="node0" presStyleIdx="0" presStyleCnt="4" custScaleX="145697" custScaleY="188654" custLinFactNeighborX="-2983" custLinFactNeighborY="-90088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2D994A01-3833-4AD9-8AE7-9BB170EC9EDA}" type="pres">
      <dgm:prSet presAssocID="{F9A7B14D-C88E-4148-A9EA-92319C2E17FA}" presName="rootConnector1" presStyleLbl="node1" presStyleIdx="0" presStyleCnt="0"/>
      <dgm:spPr/>
      <dgm:t>
        <a:bodyPr/>
        <a:lstStyle/>
        <a:p>
          <a:endParaRPr lang="ru-RU"/>
        </a:p>
      </dgm:t>
    </dgm:pt>
    <dgm:pt modelId="{14BEF906-1C03-4C32-BA4E-46C1C0168C2D}" type="pres">
      <dgm:prSet presAssocID="{F9A7B14D-C88E-4148-A9EA-92319C2E17FA}" presName="hierChild2" presStyleCnt="0"/>
      <dgm:spPr/>
    </dgm:pt>
    <dgm:pt modelId="{C514D4E1-8835-4951-9C42-4FB8C422062C}" type="pres">
      <dgm:prSet presAssocID="{F9A7B14D-C88E-4148-A9EA-92319C2E17FA}" presName="hierChild3" presStyleCnt="0"/>
      <dgm:spPr/>
    </dgm:pt>
    <dgm:pt modelId="{BFEB263E-1B1F-47B9-8CB8-FCE7F5AFA985}" type="pres">
      <dgm:prSet presAssocID="{44608451-3C22-4C5F-935A-AA0497E59C43}" presName="hierRoot1" presStyleCnt="0">
        <dgm:presLayoutVars>
          <dgm:hierBranch val="init"/>
        </dgm:presLayoutVars>
      </dgm:prSet>
      <dgm:spPr/>
    </dgm:pt>
    <dgm:pt modelId="{2CCE4BEA-A224-4186-8461-21209394153A}" type="pres">
      <dgm:prSet presAssocID="{44608451-3C22-4C5F-935A-AA0497E59C43}" presName="rootComposite1" presStyleCnt="0"/>
      <dgm:spPr/>
    </dgm:pt>
    <dgm:pt modelId="{872FE280-99A4-4525-9723-DD967CA175A7}" type="pres">
      <dgm:prSet presAssocID="{44608451-3C22-4C5F-935A-AA0497E59C43}" presName="rootText1" presStyleLbl="node0" presStyleIdx="1" presStyleCnt="4" custScaleX="146065" custScaleY="184362" custLinFactX="90389" custLinFactY="42702" custLinFactNeighborX="100000" custLinFactNeighborY="100000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BB2C01E9-EEDB-4E0A-B2EE-6BA0BFF1975E}" type="pres">
      <dgm:prSet presAssocID="{44608451-3C22-4C5F-935A-AA0497E59C43}" presName="rootConnector1" presStyleLbl="node1" presStyleIdx="0" presStyleCnt="0"/>
      <dgm:spPr/>
      <dgm:t>
        <a:bodyPr/>
        <a:lstStyle/>
        <a:p>
          <a:endParaRPr lang="ru-RU"/>
        </a:p>
      </dgm:t>
    </dgm:pt>
    <dgm:pt modelId="{A318112E-3D5A-41BB-BFEB-C1BFF47B5D8A}" type="pres">
      <dgm:prSet presAssocID="{44608451-3C22-4C5F-935A-AA0497E59C43}" presName="hierChild2" presStyleCnt="0"/>
      <dgm:spPr/>
    </dgm:pt>
    <dgm:pt modelId="{D612A047-39D2-4A32-A215-495887A230D1}" type="pres">
      <dgm:prSet presAssocID="{44608451-3C22-4C5F-935A-AA0497E59C43}" presName="hierChild3" presStyleCnt="0"/>
      <dgm:spPr/>
    </dgm:pt>
    <dgm:pt modelId="{367899B0-EB1C-43A3-8DA3-3025FCC46313}" type="pres">
      <dgm:prSet presAssocID="{9FEC73A4-7204-4E19-A021-B96AFE4F5BCC}" presName="hierRoot1" presStyleCnt="0">
        <dgm:presLayoutVars>
          <dgm:hierBranch val="init"/>
        </dgm:presLayoutVars>
      </dgm:prSet>
      <dgm:spPr/>
    </dgm:pt>
    <dgm:pt modelId="{607D4903-2BF2-4A39-8752-80E73BE4E543}" type="pres">
      <dgm:prSet presAssocID="{9FEC73A4-7204-4E19-A021-B96AFE4F5BCC}" presName="rootComposite1" presStyleCnt="0"/>
      <dgm:spPr/>
    </dgm:pt>
    <dgm:pt modelId="{C0207981-2090-4836-890F-7C5C7E7C9F88}" type="pres">
      <dgm:prSet presAssocID="{9FEC73A4-7204-4E19-A021-B96AFE4F5BCC}" presName="rootText1" presStyleLbl="node0" presStyleIdx="2" presStyleCnt="4" custScaleX="142258" custScaleY="189448" custLinFactX="55340" custLinFactNeighborX="100000" custLinFactNeighborY="-89249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82527EE1-F39E-4EFD-9DDA-F0A8258CFC89}" type="pres">
      <dgm:prSet presAssocID="{9FEC73A4-7204-4E19-A021-B96AFE4F5BCC}" presName="rootConnector1" presStyleLbl="node1" presStyleIdx="0" presStyleCnt="0"/>
      <dgm:spPr/>
      <dgm:t>
        <a:bodyPr/>
        <a:lstStyle/>
        <a:p>
          <a:endParaRPr lang="ru-RU"/>
        </a:p>
      </dgm:t>
    </dgm:pt>
    <dgm:pt modelId="{1351CB55-BFE1-46B2-BC99-72D732871DBF}" type="pres">
      <dgm:prSet presAssocID="{9FEC73A4-7204-4E19-A021-B96AFE4F5BCC}" presName="hierChild2" presStyleCnt="0"/>
      <dgm:spPr/>
    </dgm:pt>
    <dgm:pt modelId="{EC2BB673-94C4-4629-AC83-3A88CB4D91D2}" type="pres">
      <dgm:prSet presAssocID="{9FEC73A4-7204-4E19-A021-B96AFE4F5BCC}" presName="hierChild3" presStyleCnt="0"/>
      <dgm:spPr/>
    </dgm:pt>
    <dgm:pt modelId="{43389F74-9037-405A-88E8-AC55B71F3059}" type="pres">
      <dgm:prSet presAssocID="{08AD2885-254B-4739-A21F-9FDE0D75939C}" presName="hierRoot1" presStyleCnt="0">
        <dgm:presLayoutVars>
          <dgm:hierBranch val="init"/>
        </dgm:presLayoutVars>
      </dgm:prSet>
      <dgm:spPr/>
    </dgm:pt>
    <dgm:pt modelId="{38EC4145-7C69-4949-A40B-0DF92A47AFF8}" type="pres">
      <dgm:prSet presAssocID="{08AD2885-254B-4739-A21F-9FDE0D75939C}" presName="rootComposite1" presStyleCnt="0"/>
      <dgm:spPr/>
    </dgm:pt>
    <dgm:pt modelId="{B8656180-5D2B-446E-B18D-0DC350BAAA95}" type="pres">
      <dgm:prSet presAssocID="{08AD2885-254B-4739-A21F-9FDE0D75939C}" presName="rootText1" presStyleLbl="node0" presStyleIdx="3" presStyleCnt="4" custScaleX="139592" custScaleY="169504" custLinFactX="-157129" custLinFactY="43831" custLinFactNeighborX="-200000" custLinFactNeighborY="100000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6C5DF8DD-C8B3-4C42-9831-682CBE11E0C6}" type="pres">
      <dgm:prSet presAssocID="{08AD2885-254B-4739-A21F-9FDE0D75939C}" presName="rootConnector1" presStyleLbl="node1" presStyleIdx="0" presStyleCnt="0"/>
      <dgm:spPr/>
      <dgm:t>
        <a:bodyPr/>
        <a:lstStyle/>
        <a:p>
          <a:endParaRPr lang="ru-RU"/>
        </a:p>
      </dgm:t>
    </dgm:pt>
    <dgm:pt modelId="{DDF79DF5-C272-4C24-BB13-9965E0DB28C7}" type="pres">
      <dgm:prSet presAssocID="{08AD2885-254B-4739-A21F-9FDE0D75939C}" presName="hierChild2" presStyleCnt="0"/>
      <dgm:spPr/>
    </dgm:pt>
    <dgm:pt modelId="{B9C4838B-7AF2-4893-A038-F68A06C5E900}" type="pres">
      <dgm:prSet presAssocID="{08AD2885-254B-4739-A21F-9FDE0D75939C}" presName="hierChild3" presStyleCnt="0"/>
      <dgm:spPr/>
    </dgm:pt>
  </dgm:ptLst>
  <dgm:cxnLst>
    <dgm:cxn modelId="{FF95BF95-130B-4FD2-B729-D9ED8F61D851}" type="presOf" srcId="{F9A7B14D-C88E-4148-A9EA-92319C2E17FA}" destId="{2D994A01-3833-4AD9-8AE7-9BB170EC9EDA}" srcOrd="1" destOrd="0" presId="urn:microsoft.com/office/officeart/2005/8/layout/orgChart1"/>
    <dgm:cxn modelId="{24F0046E-0B39-4D11-A9CD-821F19FA04A6}" type="presOf" srcId="{9FEC73A4-7204-4E19-A021-B96AFE4F5BCC}" destId="{82527EE1-F39E-4EFD-9DDA-F0A8258CFC89}" srcOrd="1" destOrd="0" presId="urn:microsoft.com/office/officeart/2005/8/layout/orgChart1"/>
    <dgm:cxn modelId="{61DB31B1-FEF4-4A94-BCE6-88A3634FAA04}" type="presOf" srcId="{44608451-3C22-4C5F-935A-AA0497E59C43}" destId="{872FE280-99A4-4525-9723-DD967CA175A7}" srcOrd="0" destOrd="0" presId="urn:microsoft.com/office/officeart/2005/8/layout/orgChart1"/>
    <dgm:cxn modelId="{48F25684-6836-46E6-9307-6AABCE909830}" type="presOf" srcId="{9FEC73A4-7204-4E19-A021-B96AFE4F5BCC}" destId="{C0207981-2090-4836-890F-7C5C7E7C9F88}" srcOrd="0" destOrd="0" presId="urn:microsoft.com/office/officeart/2005/8/layout/orgChart1"/>
    <dgm:cxn modelId="{CD1B4F15-628D-4DEA-BE31-1D2CAC5C9619}" type="presOf" srcId="{F9A7B14D-C88E-4148-A9EA-92319C2E17FA}" destId="{24C8CB6F-ECD2-467A-9681-DF9192420B2B}" srcOrd="0" destOrd="0" presId="urn:microsoft.com/office/officeart/2005/8/layout/orgChart1"/>
    <dgm:cxn modelId="{B6399621-778D-4A53-940D-E08E455B200C}" type="presOf" srcId="{5BCCF5CD-A965-42D2-9F36-859CEC34C07E}" destId="{4C165B90-FA06-4666-BC4B-5DA91CC5DC1F}" srcOrd="0" destOrd="0" presId="urn:microsoft.com/office/officeart/2005/8/layout/orgChart1"/>
    <dgm:cxn modelId="{5A548CA3-4301-414C-BBAC-32D38A1EF248}" type="presOf" srcId="{08AD2885-254B-4739-A21F-9FDE0D75939C}" destId="{6C5DF8DD-C8B3-4C42-9831-682CBE11E0C6}" srcOrd="1" destOrd="0" presId="urn:microsoft.com/office/officeart/2005/8/layout/orgChart1"/>
    <dgm:cxn modelId="{01549F87-744B-4D68-A01F-53A5A9F70D7A}" srcId="{5BCCF5CD-A965-42D2-9F36-859CEC34C07E}" destId="{44608451-3C22-4C5F-935A-AA0497E59C43}" srcOrd="1" destOrd="0" parTransId="{13FD4B83-EFAE-4815-9E8A-26C5978DE43B}" sibTransId="{BCD53D55-DC68-4896-8E37-B702FBD9F07C}"/>
    <dgm:cxn modelId="{65B98D9C-95A2-464E-AECB-7D3B5B503693}" srcId="{5BCCF5CD-A965-42D2-9F36-859CEC34C07E}" destId="{F9A7B14D-C88E-4148-A9EA-92319C2E17FA}" srcOrd="0" destOrd="0" parTransId="{AFDE2779-DA4D-4090-91F9-7DE03FC82C61}" sibTransId="{864AD41F-6F16-455A-A2EF-177F1AA8808E}"/>
    <dgm:cxn modelId="{2324C754-6437-4FF9-B7DE-CCD3652F41E9}" type="presOf" srcId="{08AD2885-254B-4739-A21F-9FDE0D75939C}" destId="{B8656180-5D2B-446E-B18D-0DC350BAAA95}" srcOrd="0" destOrd="0" presId="urn:microsoft.com/office/officeart/2005/8/layout/orgChart1"/>
    <dgm:cxn modelId="{F338618D-B925-4163-881B-2E34BF333D9C}" srcId="{5BCCF5CD-A965-42D2-9F36-859CEC34C07E}" destId="{08AD2885-254B-4739-A21F-9FDE0D75939C}" srcOrd="3" destOrd="0" parTransId="{A38857E7-E640-4AC3-8968-550D1D6A6635}" sibTransId="{CDE5B39B-FCF0-4F58-A011-0C18517BDF6D}"/>
    <dgm:cxn modelId="{E9BB7C1A-AD57-46BF-977A-533C86FAA6F6}" srcId="{5BCCF5CD-A965-42D2-9F36-859CEC34C07E}" destId="{9FEC73A4-7204-4E19-A021-B96AFE4F5BCC}" srcOrd="2" destOrd="0" parTransId="{B5F802B4-D067-4008-B9A6-CE3BB12049BD}" sibTransId="{87E73C81-72BD-402D-9F21-4D4D520AE7B8}"/>
    <dgm:cxn modelId="{E680D2C5-F6C8-4995-AD86-CFF5C24C40E0}" type="presOf" srcId="{44608451-3C22-4C5F-935A-AA0497E59C43}" destId="{BB2C01E9-EEDB-4E0A-B2EE-6BA0BFF1975E}" srcOrd="1" destOrd="0" presId="urn:microsoft.com/office/officeart/2005/8/layout/orgChart1"/>
    <dgm:cxn modelId="{810D7637-B27F-493B-BA56-D2D0C1E35A28}" type="presParOf" srcId="{4C165B90-FA06-4666-BC4B-5DA91CC5DC1F}" destId="{ED9F908A-12C8-4C29-B770-0BDEB7EDAF4F}" srcOrd="0" destOrd="0" presId="urn:microsoft.com/office/officeart/2005/8/layout/orgChart1"/>
    <dgm:cxn modelId="{2E4F1357-8080-4F25-92DC-9C4A6980B283}" type="presParOf" srcId="{ED9F908A-12C8-4C29-B770-0BDEB7EDAF4F}" destId="{2FF4B8AD-F8A5-4AD8-9C81-DF6E83C92A40}" srcOrd="0" destOrd="0" presId="urn:microsoft.com/office/officeart/2005/8/layout/orgChart1"/>
    <dgm:cxn modelId="{3F3640A3-F191-4913-986D-87237ACEB2EF}" type="presParOf" srcId="{2FF4B8AD-F8A5-4AD8-9C81-DF6E83C92A40}" destId="{24C8CB6F-ECD2-467A-9681-DF9192420B2B}" srcOrd="0" destOrd="0" presId="urn:microsoft.com/office/officeart/2005/8/layout/orgChart1"/>
    <dgm:cxn modelId="{B7838827-DA2D-400F-82AA-6F5611F6EBB7}" type="presParOf" srcId="{2FF4B8AD-F8A5-4AD8-9C81-DF6E83C92A40}" destId="{2D994A01-3833-4AD9-8AE7-9BB170EC9EDA}" srcOrd="1" destOrd="0" presId="urn:microsoft.com/office/officeart/2005/8/layout/orgChart1"/>
    <dgm:cxn modelId="{D47CBDBA-60E9-47EB-B26A-653F5C49D2F4}" type="presParOf" srcId="{ED9F908A-12C8-4C29-B770-0BDEB7EDAF4F}" destId="{14BEF906-1C03-4C32-BA4E-46C1C0168C2D}" srcOrd="1" destOrd="0" presId="urn:microsoft.com/office/officeart/2005/8/layout/orgChart1"/>
    <dgm:cxn modelId="{205EBED2-AB44-47AD-BC15-AF044322E56C}" type="presParOf" srcId="{ED9F908A-12C8-4C29-B770-0BDEB7EDAF4F}" destId="{C514D4E1-8835-4951-9C42-4FB8C422062C}" srcOrd="2" destOrd="0" presId="urn:microsoft.com/office/officeart/2005/8/layout/orgChart1"/>
    <dgm:cxn modelId="{A4FFDCCC-FF24-4AF5-BB8F-6583B44BF8EC}" type="presParOf" srcId="{4C165B90-FA06-4666-BC4B-5DA91CC5DC1F}" destId="{BFEB263E-1B1F-47B9-8CB8-FCE7F5AFA985}" srcOrd="1" destOrd="0" presId="urn:microsoft.com/office/officeart/2005/8/layout/orgChart1"/>
    <dgm:cxn modelId="{9F90D5CA-7A36-492D-A7C1-81EA097F87EC}" type="presParOf" srcId="{BFEB263E-1B1F-47B9-8CB8-FCE7F5AFA985}" destId="{2CCE4BEA-A224-4186-8461-21209394153A}" srcOrd="0" destOrd="0" presId="urn:microsoft.com/office/officeart/2005/8/layout/orgChart1"/>
    <dgm:cxn modelId="{AAA53049-07FD-47F2-96FE-EBAEDF56F5A0}" type="presParOf" srcId="{2CCE4BEA-A224-4186-8461-21209394153A}" destId="{872FE280-99A4-4525-9723-DD967CA175A7}" srcOrd="0" destOrd="0" presId="urn:microsoft.com/office/officeart/2005/8/layout/orgChart1"/>
    <dgm:cxn modelId="{8B87A0C9-0288-4C8E-BBC6-DE53350F78B9}" type="presParOf" srcId="{2CCE4BEA-A224-4186-8461-21209394153A}" destId="{BB2C01E9-EEDB-4E0A-B2EE-6BA0BFF1975E}" srcOrd="1" destOrd="0" presId="urn:microsoft.com/office/officeart/2005/8/layout/orgChart1"/>
    <dgm:cxn modelId="{E06CB4E0-11F9-4D1A-8076-16D0011314E9}" type="presParOf" srcId="{BFEB263E-1B1F-47B9-8CB8-FCE7F5AFA985}" destId="{A318112E-3D5A-41BB-BFEB-C1BFF47B5D8A}" srcOrd="1" destOrd="0" presId="urn:microsoft.com/office/officeart/2005/8/layout/orgChart1"/>
    <dgm:cxn modelId="{8F7DDEAC-3821-4E1D-99D8-437C69EFC40D}" type="presParOf" srcId="{BFEB263E-1B1F-47B9-8CB8-FCE7F5AFA985}" destId="{D612A047-39D2-4A32-A215-495887A230D1}" srcOrd="2" destOrd="0" presId="urn:microsoft.com/office/officeart/2005/8/layout/orgChart1"/>
    <dgm:cxn modelId="{77442EBF-0E28-4353-81E5-87734B78D5F4}" type="presParOf" srcId="{4C165B90-FA06-4666-BC4B-5DA91CC5DC1F}" destId="{367899B0-EB1C-43A3-8DA3-3025FCC46313}" srcOrd="2" destOrd="0" presId="urn:microsoft.com/office/officeart/2005/8/layout/orgChart1"/>
    <dgm:cxn modelId="{B74CAA98-5C2F-43FF-B429-6AF54B178D39}" type="presParOf" srcId="{367899B0-EB1C-43A3-8DA3-3025FCC46313}" destId="{607D4903-2BF2-4A39-8752-80E73BE4E543}" srcOrd="0" destOrd="0" presId="urn:microsoft.com/office/officeart/2005/8/layout/orgChart1"/>
    <dgm:cxn modelId="{F8418BA6-09B5-4927-8B40-63050E582F1C}" type="presParOf" srcId="{607D4903-2BF2-4A39-8752-80E73BE4E543}" destId="{C0207981-2090-4836-890F-7C5C7E7C9F88}" srcOrd="0" destOrd="0" presId="urn:microsoft.com/office/officeart/2005/8/layout/orgChart1"/>
    <dgm:cxn modelId="{8EF0BF67-51DB-4E2D-9018-C4B8AA50DB50}" type="presParOf" srcId="{607D4903-2BF2-4A39-8752-80E73BE4E543}" destId="{82527EE1-F39E-4EFD-9DDA-F0A8258CFC89}" srcOrd="1" destOrd="0" presId="urn:microsoft.com/office/officeart/2005/8/layout/orgChart1"/>
    <dgm:cxn modelId="{EA3240A6-4080-4C08-8469-17BF03B1B258}" type="presParOf" srcId="{367899B0-EB1C-43A3-8DA3-3025FCC46313}" destId="{1351CB55-BFE1-46B2-BC99-72D732871DBF}" srcOrd="1" destOrd="0" presId="urn:microsoft.com/office/officeart/2005/8/layout/orgChart1"/>
    <dgm:cxn modelId="{C73F5F01-DE38-49C8-818A-08180C877C3D}" type="presParOf" srcId="{367899B0-EB1C-43A3-8DA3-3025FCC46313}" destId="{EC2BB673-94C4-4629-AC83-3A88CB4D91D2}" srcOrd="2" destOrd="0" presId="urn:microsoft.com/office/officeart/2005/8/layout/orgChart1"/>
    <dgm:cxn modelId="{627EEB04-21DE-4CD4-AF27-6D53762BF223}" type="presParOf" srcId="{4C165B90-FA06-4666-BC4B-5DA91CC5DC1F}" destId="{43389F74-9037-405A-88E8-AC55B71F3059}" srcOrd="3" destOrd="0" presId="urn:microsoft.com/office/officeart/2005/8/layout/orgChart1"/>
    <dgm:cxn modelId="{B355700C-A3BF-44D3-8A0B-97672C9CEDE0}" type="presParOf" srcId="{43389F74-9037-405A-88E8-AC55B71F3059}" destId="{38EC4145-7C69-4949-A40B-0DF92A47AFF8}" srcOrd="0" destOrd="0" presId="urn:microsoft.com/office/officeart/2005/8/layout/orgChart1"/>
    <dgm:cxn modelId="{FCB40663-D233-42B8-AD65-F443B8D061B1}" type="presParOf" srcId="{38EC4145-7C69-4949-A40B-0DF92A47AFF8}" destId="{B8656180-5D2B-446E-B18D-0DC350BAAA95}" srcOrd="0" destOrd="0" presId="urn:microsoft.com/office/officeart/2005/8/layout/orgChart1"/>
    <dgm:cxn modelId="{73BA72C8-73B3-4937-84D9-039FCAA25355}" type="presParOf" srcId="{38EC4145-7C69-4949-A40B-0DF92A47AFF8}" destId="{6C5DF8DD-C8B3-4C42-9831-682CBE11E0C6}" srcOrd="1" destOrd="0" presId="urn:microsoft.com/office/officeart/2005/8/layout/orgChart1"/>
    <dgm:cxn modelId="{6AE2CADF-A520-44D9-B987-1C6FB52AD5B6}" type="presParOf" srcId="{43389F74-9037-405A-88E8-AC55B71F3059}" destId="{DDF79DF5-C272-4C24-BB13-9965E0DB28C7}" srcOrd="1" destOrd="0" presId="urn:microsoft.com/office/officeart/2005/8/layout/orgChart1"/>
    <dgm:cxn modelId="{4EE46801-6976-4B45-B6B8-3E4CF1A57D79}" type="presParOf" srcId="{43389F74-9037-405A-88E8-AC55B71F3059}" destId="{B9C4838B-7AF2-4893-A038-F68A06C5E90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DE5515C-41EF-4197-ABD7-F2A2C7BC4B2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11BE152-8740-42C1-9B59-36723013962E}">
      <dgm:prSet/>
      <dgm:spPr/>
      <dgm:t>
        <a:bodyPr/>
        <a:lstStyle/>
        <a:p>
          <a:pPr rtl="0"/>
          <a:r>
            <a:rPr lang="ru-RU" dirty="0" smtClean="0"/>
            <a:t>анализ диагностических работ по протоколам, разработанным в соответствии с ФГОС</a:t>
          </a:r>
          <a:endParaRPr lang="ru-RU" dirty="0"/>
        </a:p>
      </dgm:t>
    </dgm:pt>
    <dgm:pt modelId="{5267F9F1-85B3-49A2-81AB-74D9E740BBFE}" type="parTrans" cxnId="{B776EA53-8F56-41BF-9B7F-FC526358EA98}">
      <dgm:prSet/>
      <dgm:spPr/>
      <dgm:t>
        <a:bodyPr/>
        <a:lstStyle/>
        <a:p>
          <a:endParaRPr lang="ru-RU"/>
        </a:p>
      </dgm:t>
    </dgm:pt>
    <dgm:pt modelId="{DDBDF409-E0FC-475D-887A-4E62C57944F4}" type="sibTrans" cxnId="{B776EA53-8F56-41BF-9B7F-FC526358EA98}">
      <dgm:prSet/>
      <dgm:spPr/>
      <dgm:t>
        <a:bodyPr/>
        <a:lstStyle/>
        <a:p>
          <a:endParaRPr lang="ru-RU"/>
        </a:p>
      </dgm:t>
    </dgm:pt>
    <dgm:pt modelId="{1968A952-C834-4976-9437-C88DA477BE90}">
      <dgm:prSet/>
      <dgm:spPr/>
      <dgm:t>
        <a:bodyPr/>
        <a:lstStyle/>
        <a:p>
          <a:pPr rtl="0"/>
          <a:r>
            <a:rPr lang="ru-RU" dirty="0" smtClean="0"/>
            <a:t>выявление проблемных компонентов, влияющих на качество образования, учет динамики их проявления</a:t>
          </a:r>
          <a:endParaRPr lang="ru-RU" dirty="0"/>
        </a:p>
      </dgm:t>
    </dgm:pt>
    <dgm:pt modelId="{4318D2B3-63A9-46BF-B14C-9658A244E8BE}" type="parTrans" cxnId="{69554519-B4A7-4460-978A-7E9A978BFA95}">
      <dgm:prSet/>
      <dgm:spPr/>
      <dgm:t>
        <a:bodyPr/>
        <a:lstStyle/>
        <a:p>
          <a:endParaRPr lang="ru-RU"/>
        </a:p>
      </dgm:t>
    </dgm:pt>
    <dgm:pt modelId="{80F2C3BD-C9EF-4B1E-A9AE-D85729020A87}" type="sibTrans" cxnId="{69554519-B4A7-4460-978A-7E9A978BFA95}">
      <dgm:prSet/>
      <dgm:spPr/>
      <dgm:t>
        <a:bodyPr/>
        <a:lstStyle/>
        <a:p>
          <a:endParaRPr lang="ru-RU"/>
        </a:p>
      </dgm:t>
    </dgm:pt>
    <dgm:pt modelId="{3FDB5B62-8078-4865-9BAA-7DB7A002A3E6}">
      <dgm:prSet/>
      <dgm:spPr/>
      <dgm:t>
        <a:bodyPr/>
        <a:lstStyle/>
        <a:p>
          <a:pPr rtl="0"/>
          <a:r>
            <a:rPr lang="ru-RU" dirty="0" smtClean="0"/>
            <a:t>формирование отчетов о качестве образования в виде таблиц </a:t>
          </a:r>
          <a:endParaRPr lang="ru-RU" dirty="0"/>
        </a:p>
      </dgm:t>
    </dgm:pt>
    <dgm:pt modelId="{1FC78D30-5BE0-41DF-8567-B6162EFCE843}" type="parTrans" cxnId="{39993EDB-D3F4-4CE7-BE09-D3D190002396}">
      <dgm:prSet/>
      <dgm:spPr/>
      <dgm:t>
        <a:bodyPr/>
        <a:lstStyle/>
        <a:p>
          <a:endParaRPr lang="ru-RU"/>
        </a:p>
      </dgm:t>
    </dgm:pt>
    <dgm:pt modelId="{3D890E19-CF8D-4C53-8109-F491FC63A496}" type="sibTrans" cxnId="{39993EDB-D3F4-4CE7-BE09-D3D190002396}">
      <dgm:prSet/>
      <dgm:spPr/>
      <dgm:t>
        <a:bodyPr/>
        <a:lstStyle/>
        <a:p>
          <a:endParaRPr lang="ru-RU"/>
        </a:p>
      </dgm:t>
    </dgm:pt>
    <dgm:pt modelId="{8D7C1D19-F898-4D62-AFA0-F50B29B00853}">
      <dgm:prSet/>
      <dgm:spPr/>
      <dgm:t>
        <a:bodyPr/>
        <a:lstStyle/>
        <a:p>
          <a:pPr rtl="0"/>
          <a:r>
            <a:rPr lang="ru-RU" dirty="0" smtClean="0"/>
            <a:t>формирование отчетов о качестве образования в виде текста с рекомендациями действий по повышению качества образования</a:t>
          </a:r>
          <a:endParaRPr lang="ru-RU" dirty="0"/>
        </a:p>
      </dgm:t>
    </dgm:pt>
    <dgm:pt modelId="{1E9E9E70-5AA0-4B85-9FAD-716DC2DD0274}" type="parTrans" cxnId="{24EF34E4-47D0-4949-B282-FE89D249FAF2}">
      <dgm:prSet/>
      <dgm:spPr/>
      <dgm:t>
        <a:bodyPr/>
        <a:lstStyle/>
        <a:p>
          <a:endParaRPr lang="ru-RU"/>
        </a:p>
      </dgm:t>
    </dgm:pt>
    <dgm:pt modelId="{27462A90-169A-48C4-86A7-298C30E22366}" type="sibTrans" cxnId="{24EF34E4-47D0-4949-B282-FE89D249FAF2}">
      <dgm:prSet/>
      <dgm:spPr/>
      <dgm:t>
        <a:bodyPr/>
        <a:lstStyle/>
        <a:p>
          <a:endParaRPr lang="ru-RU"/>
        </a:p>
      </dgm:t>
    </dgm:pt>
    <dgm:pt modelId="{A22CFFFC-0869-48D8-8472-6C17F4A2F73B}" type="pres">
      <dgm:prSet presAssocID="{EDE5515C-41EF-4197-ABD7-F2A2C7BC4B2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EFBDF31-5F2E-4FA4-A5EB-70820A68CFB6}" type="pres">
      <dgm:prSet presAssocID="{611BE152-8740-42C1-9B59-36723013962E}" presName="parentText" presStyleLbl="node1" presStyleIdx="0" presStyleCnt="4" custLinFactNeighborY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4FF9AD-78F3-4ECF-BC79-C57FF2572DEA}" type="pres">
      <dgm:prSet presAssocID="{DDBDF409-E0FC-475D-887A-4E62C57944F4}" presName="spacer" presStyleCnt="0"/>
      <dgm:spPr/>
    </dgm:pt>
    <dgm:pt modelId="{ACB4C29D-84C6-48AA-A0C9-093058901DA2}" type="pres">
      <dgm:prSet presAssocID="{1968A952-C834-4976-9437-C88DA477BE90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9E6797-4203-4F89-B161-C7D996A64A49}" type="pres">
      <dgm:prSet presAssocID="{80F2C3BD-C9EF-4B1E-A9AE-D85729020A87}" presName="spacer" presStyleCnt="0"/>
      <dgm:spPr/>
    </dgm:pt>
    <dgm:pt modelId="{7299DFC4-5259-4119-A4EA-98CCA72908E9}" type="pres">
      <dgm:prSet presAssocID="{3FDB5B62-8078-4865-9BAA-7DB7A002A3E6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933FFC-16BD-4B31-B5FD-BF9F11A4FDB6}" type="pres">
      <dgm:prSet presAssocID="{3D890E19-CF8D-4C53-8109-F491FC63A496}" presName="spacer" presStyleCnt="0"/>
      <dgm:spPr/>
    </dgm:pt>
    <dgm:pt modelId="{6AACFB26-7033-4EAD-9E9B-592587926893}" type="pres">
      <dgm:prSet presAssocID="{8D7C1D19-F898-4D62-AFA0-F50B29B00853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4D91F2A-95D0-42F8-954C-A11C3DD50C70}" type="presOf" srcId="{3FDB5B62-8078-4865-9BAA-7DB7A002A3E6}" destId="{7299DFC4-5259-4119-A4EA-98CCA72908E9}" srcOrd="0" destOrd="0" presId="urn:microsoft.com/office/officeart/2005/8/layout/vList2"/>
    <dgm:cxn modelId="{0EF0D6C6-28EC-45F2-B1BB-7A24C9B13387}" type="presOf" srcId="{8D7C1D19-F898-4D62-AFA0-F50B29B00853}" destId="{6AACFB26-7033-4EAD-9E9B-592587926893}" srcOrd="0" destOrd="0" presId="urn:microsoft.com/office/officeart/2005/8/layout/vList2"/>
    <dgm:cxn modelId="{CB4B394E-44D6-4600-9C4B-43EE9281FA45}" type="presOf" srcId="{1968A952-C834-4976-9437-C88DA477BE90}" destId="{ACB4C29D-84C6-48AA-A0C9-093058901DA2}" srcOrd="0" destOrd="0" presId="urn:microsoft.com/office/officeart/2005/8/layout/vList2"/>
    <dgm:cxn modelId="{24EF34E4-47D0-4949-B282-FE89D249FAF2}" srcId="{EDE5515C-41EF-4197-ABD7-F2A2C7BC4B2B}" destId="{8D7C1D19-F898-4D62-AFA0-F50B29B00853}" srcOrd="3" destOrd="0" parTransId="{1E9E9E70-5AA0-4B85-9FAD-716DC2DD0274}" sibTransId="{27462A90-169A-48C4-86A7-298C30E22366}"/>
    <dgm:cxn modelId="{69554519-B4A7-4460-978A-7E9A978BFA95}" srcId="{EDE5515C-41EF-4197-ABD7-F2A2C7BC4B2B}" destId="{1968A952-C834-4976-9437-C88DA477BE90}" srcOrd="1" destOrd="0" parTransId="{4318D2B3-63A9-46BF-B14C-9658A244E8BE}" sibTransId="{80F2C3BD-C9EF-4B1E-A9AE-D85729020A87}"/>
    <dgm:cxn modelId="{5CDCBA2F-F57B-4309-ABA9-6173C4DE40A4}" type="presOf" srcId="{EDE5515C-41EF-4197-ABD7-F2A2C7BC4B2B}" destId="{A22CFFFC-0869-48D8-8472-6C17F4A2F73B}" srcOrd="0" destOrd="0" presId="urn:microsoft.com/office/officeart/2005/8/layout/vList2"/>
    <dgm:cxn modelId="{39993EDB-D3F4-4CE7-BE09-D3D190002396}" srcId="{EDE5515C-41EF-4197-ABD7-F2A2C7BC4B2B}" destId="{3FDB5B62-8078-4865-9BAA-7DB7A002A3E6}" srcOrd="2" destOrd="0" parTransId="{1FC78D30-5BE0-41DF-8567-B6162EFCE843}" sibTransId="{3D890E19-CF8D-4C53-8109-F491FC63A496}"/>
    <dgm:cxn modelId="{257DFAF6-7E16-4A4B-8410-0EA220986CFD}" type="presOf" srcId="{611BE152-8740-42C1-9B59-36723013962E}" destId="{0EFBDF31-5F2E-4FA4-A5EB-70820A68CFB6}" srcOrd="0" destOrd="0" presId="urn:microsoft.com/office/officeart/2005/8/layout/vList2"/>
    <dgm:cxn modelId="{B776EA53-8F56-41BF-9B7F-FC526358EA98}" srcId="{EDE5515C-41EF-4197-ABD7-F2A2C7BC4B2B}" destId="{611BE152-8740-42C1-9B59-36723013962E}" srcOrd="0" destOrd="0" parTransId="{5267F9F1-85B3-49A2-81AB-74D9E740BBFE}" sibTransId="{DDBDF409-E0FC-475D-887A-4E62C57944F4}"/>
    <dgm:cxn modelId="{5E2A384B-4225-4EE0-9199-45E76C90EA71}" type="presParOf" srcId="{A22CFFFC-0869-48D8-8472-6C17F4A2F73B}" destId="{0EFBDF31-5F2E-4FA4-A5EB-70820A68CFB6}" srcOrd="0" destOrd="0" presId="urn:microsoft.com/office/officeart/2005/8/layout/vList2"/>
    <dgm:cxn modelId="{569967D0-AC22-4B9B-A918-D0784A9E0B03}" type="presParOf" srcId="{A22CFFFC-0869-48D8-8472-6C17F4A2F73B}" destId="{6F4FF9AD-78F3-4ECF-BC79-C57FF2572DEA}" srcOrd="1" destOrd="0" presId="urn:microsoft.com/office/officeart/2005/8/layout/vList2"/>
    <dgm:cxn modelId="{BC8FE7E5-8DF5-4F04-B9E8-ECB7C25967DA}" type="presParOf" srcId="{A22CFFFC-0869-48D8-8472-6C17F4A2F73B}" destId="{ACB4C29D-84C6-48AA-A0C9-093058901DA2}" srcOrd="2" destOrd="0" presId="urn:microsoft.com/office/officeart/2005/8/layout/vList2"/>
    <dgm:cxn modelId="{E7C135F7-6831-41B4-9F84-E88F7C770134}" type="presParOf" srcId="{A22CFFFC-0869-48D8-8472-6C17F4A2F73B}" destId="{A59E6797-4203-4F89-B161-C7D996A64A49}" srcOrd="3" destOrd="0" presId="urn:microsoft.com/office/officeart/2005/8/layout/vList2"/>
    <dgm:cxn modelId="{AD33295D-91AD-4C50-BAC1-79B6A553D962}" type="presParOf" srcId="{A22CFFFC-0869-48D8-8472-6C17F4A2F73B}" destId="{7299DFC4-5259-4119-A4EA-98CCA72908E9}" srcOrd="4" destOrd="0" presId="urn:microsoft.com/office/officeart/2005/8/layout/vList2"/>
    <dgm:cxn modelId="{7243F5B9-28CD-42C8-84CA-04048E237419}" type="presParOf" srcId="{A22CFFFC-0869-48D8-8472-6C17F4A2F73B}" destId="{F2933FFC-16BD-4B31-B5FD-BF9F11A4FDB6}" srcOrd="5" destOrd="0" presId="urn:microsoft.com/office/officeart/2005/8/layout/vList2"/>
    <dgm:cxn modelId="{0F050C09-2762-4667-B613-8092698F649D}" type="presParOf" srcId="{A22CFFFC-0869-48D8-8472-6C17F4A2F73B}" destId="{6AACFB26-7033-4EAD-9E9B-59258792689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0E9A308-D7AE-4DDA-9981-4C1AF55ECA24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811BE18-3632-4412-B419-57FFD7F78D9F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pPr rtl="0"/>
          <a:r>
            <a:rPr lang="ru-RU" dirty="0" smtClean="0"/>
            <a:t>родителям обучающихся</a:t>
          </a:r>
          <a:endParaRPr lang="ru-RU" dirty="0"/>
        </a:p>
      </dgm:t>
    </dgm:pt>
    <dgm:pt modelId="{90C06651-CFA3-44C5-A3C2-0ED101A0A922}" type="parTrans" cxnId="{56D23049-FF9E-4EEF-8D14-86A9B87C5976}">
      <dgm:prSet/>
      <dgm:spPr/>
      <dgm:t>
        <a:bodyPr/>
        <a:lstStyle/>
        <a:p>
          <a:endParaRPr lang="ru-RU"/>
        </a:p>
      </dgm:t>
    </dgm:pt>
    <dgm:pt modelId="{8BDCA680-D79D-46E6-9E21-653869C5FC41}" type="sibTrans" cxnId="{56D23049-FF9E-4EEF-8D14-86A9B87C5976}">
      <dgm:prSet/>
      <dgm:spPr/>
      <dgm:t>
        <a:bodyPr/>
        <a:lstStyle/>
        <a:p>
          <a:endParaRPr lang="ru-RU"/>
        </a:p>
      </dgm:t>
    </dgm:pt>
    <dgm:pt modelId="{F768430E-881F-4EF5-9C54-CB80D7F1866F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pPr rtl="0"/>
          <a:r>
            <a:rPr lang="ru-RU" dirty="0" smtClean="0"/>
            <a:t>администрации школ и органам управления образованием;</a:t>
          </a:r>
          <a:endParaRPr lang="ru-RU" dirty="0"/>
        </a:p>
      </dgm:t>
    </dgm:pt>
    <dgm:pt modelId="{9E5696E4-1266-49B5-9E34-AA50037A6DC9}" type="parTrans" cxnId="{C57C99B4-66D2-4A35-9B7D-7BF565F32739}">
      <dgm:prSet/>
      <dgm:spPr/>
      <dgm:t>
        <a:bodyPr/>
        <a:lstStyle/>
        <a:p>
          <a:endParaRPr lang="ru-RU"/>
        </a:p>
      </dgm:t>
    </dgm:pt>
    <dgm:pt modelId="{F0DD0C09-B4B9-4D6D-A620-319FD5FB52AB}" type="sibTrans" cxnId="{C57C99B4-66D2-4A35-9B7D-7BF565F32739}">
      <dgm:prSet/>
      <dgm:spPr/>
      <dgm:t>
        <a:bodyPr/>
        <a:lstStyle/>
        <a:p>
          <a:endParaRPr lang="ru-RU"/>
        </a:p>
      </dgm:t>
    </dgm:pt>
    <dgm:pt modelId="{2AE20B92-7188-49FF-9762-FB49F5FDDD33}">
      <dgm:prSet/>
      <dgm:spPr>
        <a:solidFill>
          <a:srgbClr val="FB6E35"/>
        </a:solidFill>
      </dgm:spPr>
      <dgm:t>
        <a:bodyPr/>
        <a:lstStyle/>
        <a:p>
          <a:pPr rtl="0"/>
          <a:r>
            <a:rPr lang="ru-RU" dirty="0" smtClean="0"/>
            <a:t>руководителям всех уровней сферы образования</a:t>
          </a:r>
          <a:endParaRPr lang="ru-RU" dirty="0"/>
        </a:p>
      </dgm:t>
    </dgm:pt>
    <dgm:pt modelId="{C5112EA0-5A39-40AE-A322-2EBAC39AA01F}" type="parTrans" cxnId="{4CFCCF17-C761-46D8-BAF3-BF9EEA6AC0F7}">
      <dgm:prSet/>
      <dgm:spPr/>
      <dgm:t>
        <a:bodyPr/>
        <a:lstStyle/>
        <a:p>
          <a:endParaRPr lang="ru-RU"/>
        </a:p>
      </dgm:t>
    </dgm:pt>
    <dgm:pt modelId="{C330B2CB-F884-4A38-88CB-FBA41A7F3ACC}" type="sibTrans" cxnId="{4CFCCF17-C761-46D8-BAF3-BF9EEA6AC0F7}">
      <dgm:prSet/>
      <dgm:spPr/>
      <dgm:t>
        <a:bodyPr/>
        <a:lstStyle/>
        <a:p>
          <a:endParaRPr lang="ru-RU"/>
        </a:p>
      </dgm:t>
    </dgm:pt>
    <dgm:pt modelId="{1B1A98D2-60AF-4E50-85AA-4683EB502B97}" type="pres">
      <dgm:prSet presAssocID="{60E9A308-D7AE-4DDA-9981-4C1AF55ECA24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08D0281-A872-49A5-9EFA-3364C292964F}" type="pres">
      <dgm:prSet presAssocID="{C811BE18-3632-4412-B419-57FFD7F78D9F}" presName="linNode" presStyleCnt="0"/>
      <dgm:spPr/>
    </dgm:pt>
    <dgm:pt modelId="{CAF7E67F-08B5-4380-B03A-563CC8BD1E1E}" type="pres">
      <dgm:prSet presAssocID="{C811BE18-3632-4412-B419-57FFD7F78D9F}" presName="parentShp" presStyleLbl="node1" presStyleIdx="0" presStyleCnt="3" custLinFactNeighborX="-9876" custLinFactNeighborY="5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83868-3E96-4D94-B008-00C9B6CF4C88}" type="pres">
      <dgm:prSet presAssocID="{C811BE18-3632-4412-B419-57FFD7F78D9F}" presName="childShp" presStyleLbl="bgAccFollowNode1" presStyleIdx="0" presStyleCnt="3" custScaleX="42346" custScaleY="28953" custLinFactNeighborX="14126" custLinFactNeighborY="1053">
        <dgm:presLayoutVars>
          <dgm:bulletEnabled val="1"/>
        </dgm:presLayoutVars>
      </dgm:prSet>
      <dgm:spPr>
        <a:prstGeom prst="rightArrow">
          <a:avLst/>
        </a:prstGeom>
        <a:solidFill>
          <a:schemeClr val="accent6">
            <a:lumMod val="75000"/>
            <a:alpha val="90000"/>
          </a:schemeClr>
        </a:solidFill>
      </dgm:spPr>
      <dgm:t>
        <a:bodyPr/>
        <a:lstStyle/>
        <a:p>
          <a:endParaRPr lang="ru-RU"/>
        </a:p>
      </dgm:t>
    </dgm:pt>
    <dgm:pt modelId="{E9EBAFF2-1E40-478E-AEA3-51BB0BFAD362}" type="pres">
      <dgm:prSet presAssocID="{8BDCA680-D79D-46E6-9E21-653869C5FC41}" presName="spacing" presStyleCnt="0"/>
      <dgm:spPr/>
    </dgm:pt>
    <dgm:pt modelId="{14576CAA-283B-4B69-9B2F-D29586B39711}" type="pres">
      <dgm:prSet presAssocID="{F768430E-881F-4EF5-9C54-CB80D7F1866F}" presName="linNode" presStyleCnt="0"/>
      <dgm:spPr/>
    </dgm:pt>
    <dgm:pt modelId="{1593BE26-6993-4DE9-A49B-FF69397D9506}" type="pres">
      <dgm:prSet presAssocID="{F768430E-881F-4EF5-9C54-CB80D7F1866F}" presName="parentShp" presStyleLbl="node1" presStyleIdx="1" presStyleCnt="3" custLinFactNeighborX="-138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4C3F6D-7522-4603-B240-8141E4CF8D91}" type="pres">
      <dgm:prSet presAssocID="{F768430E-881F-4EF5-9C54-CB80D7F1866F}" presName="childShp" presStyleLbl="bgAccFollowNode1" presStyleIdx="1" presStyleCnt="3" custScaleX="30789" custScaleY="13631" custLinFactNeighborX="12164" custLinFactNeighborY="1407">
        <dgm:presLayoutVars>
          <dgm:bulletEnabled val="1"/>
        </dgm:presLayoutVars>
      </dgm:prSet>
      <dgm:spPr>
        <a:solidFill>
          <a:schemeClr val="bg1"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</dgm:pt>
    <dgm:pt modelId="{8540F95D-ED4E-49EE-8951-0803330077C7}" type="pres">
      <dgm:prSet presAssocID="{F0DD0C09-B4B9-4D6D-A620-319FD5FB52AB}" presName="spacing" presStyleCnt="0"/>
      <dgm:spPr/>
    </dgm:pt>
    <dgm:pt modelId="{19A0C6E0-28ED-4E33-9669-5C3070799C40}" type="pres">
      <dgm:prSet presAssocID="{2AE20B92-7188-49FF-9762-FB49F5FDDD33}" presName="linNode" presStyleCnt="0"/>
      <dgm:spPr/>
    </dgm:pt>
    <dgm:pt modelId="{913D5382-44B7-4775-BFD8-3E23AE73C813}" type="pres">
      <dgm:prSet presAssocID="{2AE20B92-7188-49FF-9762-FB49F5FDDD33}" presName="parentShp" presStyleLbl="node1" presStyleIdx="2" presStyleCnt="3" custLinFactNeighborX="4482" custLinFactNeighborY="1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492280-DF6C-401F-9AF8-B8CC20B45A5E}" type="pres">
      <dgm:prSet presAssocID="{2AE20B92-7188-49FF-9762-FB49F5FDDD33}" presName="childShp" presStyleLbl="bgAccFollowNode1" presStyleIdx="2" presStyleCnt="3" custScaleX="66814" custScaleY="29456" custLinFactNeighborX="12109">
        <dgm:presLayoutVars>
          <dgm:bulletEnabled val="1"/>
        </dgm:presLayoutVars>
      </dgm:prSet>
      <dgm:spPr>
        <a:solidFill>
          <a:schemeClr val="bg1"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</dgm:pt>
  </dgm:ptLst>
  <dgm:cxnLst>
    <dgm:cxn modelId="{56D23049-FF9E-4EEF-8D14-86A9B87C5976}" srcId="{60E9A308-D7AE-4DDA-9981-4C1AF55ECA24}" destId="{C811BE18-3632-4412-B419-57FFD7F78D9F}" srcOrd="0" destOrd="0" parTransId="{90C06651-CFA3-44C5-A3C2-0ED101A0A922}" sibTransId="{8BDCA680-D79D-46E6-9E21-653869C5FC41}"/>
    <dgm:cxn modelId="{6F1F58FD-58F4-4404-8413-9A2F9DD6BCD0}" type="presOf" srcId="{60E9A308-D7AE-4DDA-9981-4C1AF55ECA24}" destId="{1B1A98D2-60AF-4E50-85AA-4683EB502B97}" srcOrd="0" destOrd="0" presId="urn:microsoft.com/office/officeart/2005/8/layout/vList6"/>
    <dgm:cxn modelId="{66C2A8A4-14AC-4B6F-A2FF-4503D54F41CD}" type="presOf" srcId="{F768430E-881F-4EF5-9C54-CB80D7F1866F}" destId="{1593BE26-6993-4DE9-A49B-FF69397D9506}" srcOrd="0" destOrd="0" presId="urn:microsoft.com/office/officeart/2005/8/layout/vList6"/>
    <dgm:cxn modelId="{4CFCCF17-C761-46D8-BAF3-BF9EEA6AC0F7}" srcId="{60E9A308-D7AE-4DDA-9981-4C1AF55ECA24}" destId="{2AE20B92-7188-49FF-9762-FB49F5FDDD33}" srcOrd="2" destOrd="0" parTransId="{C5112EA0-5A39-40AE-A322-2EBAC39AA01F}" sibTransId="{C330B2CB-F884-4A38-88CB-FBA41A7F3ACC}"/>
    <dgm:cxn modelId="{E3E3F604-0DF3-4956-BA8E-997485AFF97B}" type="presOf" srcId="{2AE20B92-7188-49FF-9762-FB49F5FDDD33}" destId="{913D5382-44B7-4775-BFD8-3E23AE73C813}" srcOrd="0" destOrd="0" presId="urn:microsoft.com/office/officeart/2005/8/layout/vList6"/>
    <dgm:cxn modelId="{9198905C-C26F-45A1-9629-332A9747A819}" type="presOf" srcId="{C811BE18-3632-4412-B419-57FFD7F78D9F}" destId="{CAF7E67F-08B5-4380-B03A-563CC8BD1E1E}" srcOrd="0" destOrd="0" presId="urn:microsoft.com/office/officeart/2005/8/layout/vList6"/>
    <dgm:cxn modelId="{C57C99B4-66D2-4A35-9B7D-7BF565F32739}" srcId="{60E9A308-D7AE-4DDA-9981-4C1AF55ECA24}" destId="{F768430E-881F-4EF5-9C54-CB80D7F1866F}" srcOrd="1" destOrd="0" parTransId="{9E5696E4-1266-49B5-9E34-AA50037A6DC9}" sibTransId="{F0DD0C09-B4B9-4D6D-A620-319FD5FB52AB}"/>
    <dgm:cxn modelId="{4500F635-BC01-49C8-812E-11D579194CDF}" type="presParOf" srcId="{1B1A98D2-60AF-4E50-85AA-4683EB502B97}" destId="{908D0281-A872-49A5-9EFA-3364C292964F}" srcOrd="0" destOrd="0" presId="urn:microsoft.com/office/officeart/2005/8/layout/vList6"/>
    <dgm:cxn modelId="{311D19EB-8FAD-46FE-913A-466C971A32FC}" type="presParOf" srcId="{908D0281-A872-49A5-9EFA-3364C292964F}" destId="{CAF7E67F-08B5-4380-B03A-563CC8BD1E1E}" srcOrd="0" destOrd="0" presId="urn:microsoft.com/office/officeart/2005/8/layout/vList6"/>
    <dgm:cxn modelId="{D1C557A6-DC76-4F1F-9FB1-45130B7DC965}" type="presParOf" srcId="{908D0281-A872-49A5-9EFA-3364C292964F}" destId="{A1483868-3E96-4D94-B008-00C9B6CF4C88}" srcOrd="1" destOrd="0" presId="urn:microsoft.com/office/officeart/2005/8/layout/vList6"/>
    <dgm:cxn modelId="{A6C04FB0-040B-4459-A9AC-FC0A28A9157A}" type="presParOf" srcId="{1B1A98D2-60AF-4E50-85AA-4683EB502B97}" destId="{E9EBAFF2-1E40-478E-AEA3-51BB0BFAD362}" srcOrd="1" destOrd="0" presId="urn:microsoft.com/office/officeart/2005/8/layout/vList6"/>
    <dgm:cxn modelId="{38C627C9-BC02-4DC7-AF55-EAE4378EBC84}" type="presParOf" srcId="{1B1A98D2-60AF-4E50-85AA-4683EB502B97}" destId="{14576CAA-283B-4B69-9B2F-D29586B39711}" srcOrd="2" destOrd="0" presId="urn:microsoft.com/office/officeart/2005/8/layout/vList6"/>
    <dgm:cxn modelId="{290546BC-FB56-4B20-81FA-550C7FB2FEA8}" type="presParOf" srcId="{14576CAA-283B-4B69-9B2F-D29586B39711}" destId="{1593BE26-6993-4DE9-A49B-FF69397D9506}" srcOrd="0" destOrd="0" presId="urn:microsoft.com/office/officeart/2005/8/layout/vList6"/>
    <dgm:cxn modelId="{2EBA0A7F-E1F0-4E1E-AFBA-9F64EC92D9F8}" type="presParOf" srcId="{14576CAA-283B-4B69-9B2F-D29586B39711}" destId="{024C3F6D-7522-4603-B240-8141E4CF8D91}" srcOrd="1" destOrd="0" presId="urn:microsoft.com/office/officeart/2005/8/layout/vList6"/>
    <dgm:cxn modelId="{AD5DC83D-C5E1-489E-B7A0-8800EEA9ADC6}" type="presParOf" srcId="{1B1A98D2-60AF-4E50-85AA-4683EB502B97}" destId="{8540F95D-ED4E-49EE-8951-0803330077C7}" srcOrd="3" destOrd="0" presId="urn:microsoft.com/office/officeart/2005/8/layout/vList6"/>
    <dgm:cxn modelId="{ADF4CA9E-EF91-4CC7-A19D-A659B03C9B12}" type="presParOf" srcId="{1B1A98D2-60AF-4E50-85AA-4683EB502B97}" destId="{19A0C6E0-28ED-4E33-9669-5C3070799C40}" srcOrd="4" destOrd="0" presId="urn:microsoft.com/office/officeart/2005/8/layout/vList6"/>
    <dgm:cxn modelId="{0FFB9709-43F7-4F1A-9717-DEB068096EE4}" type="presParOf" srcId="{19A0C6E0-28ED-4E33-9669-5C3070799C40}" destId="{913D5382-44B7-4775-BFD8-3E23AE73C813}" srcOrd="0" destOrd="0" presId="urn:microsoft.com/office/officeart/2005/8/layout/vList6"/>
    <dgm:cxn modelId="{F3215793-AEB3-485A-A43B-2F6C1493B1A5}" type="presParOf" srcId="{19A0C6E0-28ED-4E33-9669-5C3070799C40}" destId="{FE492280-DF6C-401F-9AF8-B8CC20B45A5E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714446A-9883-4BAC-913B-57B5A56406A2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5583CEF-2106-4763-B36D-02032DD7C1B2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pPr rtl="0"/>
          <a:r>
            <a:rPr lang="ru-RU" sz="1800" dirty="0" smtClean="0"/>
            <a:t>отслеживать уровень качества образования своего ребенка относительно результатов обучения всего класса</a:t>
          </a:r>
          <a:endParaRPr lang="ru-RU" sz="1800" dirty="0"/>
        </a:p>
      </dgm:t>
    </dgm:pt>
    <dgm:pt modelId="{D56A13A6-0A9C-4E3B-B47F-79913671680F}" type="parTrans" cxnId="{4F08FEF8-A7EE-4EF1-BA07-A11D3D4D7DE2}">
      <dgm:prSet/>
      <dgm:spPr/>
      <dgm:t>
        <a:bodyPr/>
        <a:lstStyle/>
        <a:p>
          <a:endParaRPr lang="ru-RU"/>
        </a:p>
      </dgm:t>
    </dgm:pt>
    <dgm:pt modelId="{2E42773E-D264-4300-B265-2BB4E5AB9403}" type="sibTrans" cxnId="{4F08FEF8-A7EE-4EF1-BA07-A11D3D4D7DE2}">
      <dgm:prSet/>
      <dgm:spPr/>
      <dgm:t>
        <a:bodyPr/>
        <a:lstStyle/>
        <a:p>
          <a:endParaRPr lang="ru-RU"/>
        </a:p>
      </dgm:t>
    </dgm:pt>
    <dgm:pt modelId="{B857F7EF-D67F-471E-81BF-3D6DB4107AD1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pPr rtl="0"/>
          <a:r>
            <a:rPr lang="ru-RU" dirty="0" smtClean="0"/>
            <a:t>отслеживать динамику проблемных компонентов для своевременного реагирования на отклонения от заданных параметров</a:t>
          </a:r>
          <a:endParaRPr lang="ru-RU" dirty="0"/>
        </a:p>
      </dgm:t>
    </dgm:pt>
    <dgm:pt modelId="{0CBFE848-09CF-45DF-BA5F-69342AF2F165}" type="parTrans" cxnId="{BDC09045-24A9-4E6A-920D-6CF8A6D1A2ED}">
      <dgm:prSet/>
      <dgm:spPr/>
      <dgm:t>
        <a:bodyPr/>
        <a:lstStyle/>
        <a:p>
          <a:endParaRPr lang="ru-RU"/>
        </a:p>
      </dgm:t>
    </dgm:pt>
    <dgm:pt modelId="{C247EDE1-D6B9-44A4-8E26-BE8D15BF1453}" type="sibTrans" cxnId="{BDC09045-24A9-4E6A-920D-6CF8A6D1A2ED}">
      <dgm:prSet/>
      <dgm:spPr/>
      <dgm:t>
        <a:bodyPr/>
        <a:lstStyle/>
        <a:p>
          <a:endParaRPr lang="ru-RU"/>
        </a:p>
      </dgm:t>
    </dgm:pt>
    <dgm:pt modelId="{56110A72-54DD-4B56-9F55-634DE2F3EDB1}">
      <dgm:prSet custT="1"/>
      <dgm:spPr>
        <a:solidFill>
          <a:srgbClr val="FB6E35"/>
        </a:solidFill>
      </dgm:spPr>
      <dgm:t>
        <a:bodyPr/>
        <a:lstStyle/>
        <a:p>
          <a:pPr rtl="0"/>
          <a:r>
            <a:rPr lang="ru-RU" sz="1800" dirty="0" smtClean="0"/>
            <a:t>сделать прогноз по предстоящим ЕГЭ и ОГЭ, сделать прогноз повышения качества образования и спланировать управленческие действия по реализации этого прогноза</a:t>
          </a:r>
          <a:endParaRPr lang="ru-RU" sz="1800" dirty="0"/>
        </a:p>
      </dgm:t>
    </dgm:pt>
    <dgm:pt modelId="{D3904C48-D3EE-49F1-A9BA-66BCF4999C17}" type="parTrans" cxnId="{382D1CBB-D4E7-499D-814A-CE77BBE2C0CF}">
      <dgm:prSet/>
      <dgm:spPr/>
      <dgm:t>
        <a:bodyPr/>
        <a:lstStyle/>
        <a:p>
          <a:endParaRPr lang="ru-RU"/>
        </a:p>
      </dgm:t>
    </dgm:pt>
    <dgm:pt modelId="{9445DCA6-22F4-4F62-8DBF-3306A0F2CF21}" type="sibTrans" cxnId="{382D1CBB-D4E7-499D-814A-CE77BBE2C0CF}">
      <dgm:prSet/>
      <dgm:spPr/>
      <dgm:t>
        <a:bodyPr/>
        <a:lstStyle/>
        <a:p>
          <a:endParaRPr lang="ru-RU"/>
        </a:p>
      </dgm:t>
    </dgm:pt>
    <dgm:pt modelId="{BF1A008D-B9D4-48B0-9906-A91C947AA0D2}" type="pres">
      <dgm:prSet presAssocID="{8714446A-9883-4BAC-913B-57B5A56406A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EBEED4A-E013-4A3B-8363-5BC68C9FC26E}" type="pres">
      <dgm:prSet presAssocID="{05583CEF-2106-4763-B36D-02032DD7C1B2}" presName="linNode" presStyleCnt="0"/>
      <dgm:spPr/>
    </dgm:pt>
    <dgm:pt modelId="{18941B4F-34BF-43AD-88EC-16438F79F223}" type="pres">
      <dgm:prSet presAssocID="{05583CEF-2106-4763-B36D-02032DD7C1B2}" presName="parentText" presStyleLbl="node1" presStyleIdx="0" presStyleCnt="3" custScaleX="253465" custLinFactNeighborX="-1754" custLinFactNeighborY="-1007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BE5010-CA08-4667-9DCE-768A0B115E7F}" type="pres">
      <dgm:prSet presAssocID="{2E42773E-D264-4300-B265-2BB4E5AB9403}" presName="sp" presStyleCnt="0"/>
      <dgm:spPr/>
    </dgm:pt>
    <dgm:pt modelId="{B176A1C9-C9E7-4644-AF01-5B9C5C38CC42}" type="pres">
      <dgm:prSet presAssocID="{B857F7EF-D67F-471E-81BF-3D6DB4107AD1}" presName="linNode" presStyleCnt="0"/>
      <dgm:spPr/>
    </dgm:pt>
    <dgm:pt modelId="{B54B29E3-0737-426D-9560-1AA945A13857}" type="pres">
      <dgm:prSet presAssocID="{B857F7EF-D67F-471E-81BF-3D6DB4107AD1}" presName="parentText" presStyleLbl="node1" presStyleIdx="1" presStyleCnt="3" custScaleX="25074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279196-DB8F-44CD-841D-5491DC10364F}" type="pres">
      <dgm:prSet presAssocID="{C247EDE1-D6B9-44A4-8E26-BE8D15BF1453}" presName="sp" presStyleCnt="0"/>
      <dgm:spPr/>
    </dgm:pt>
    <dgm:pt modelId="{8E187670-DAF1-4562-8ADC-E52AF74427DF}" type="pres">
      <dgm:prSet presAssocID="{56110A72-54DD-4B56-9F55-634DE2F3EDB1}" presName="linNode" presStyleCnt="0"/>
      <dgm:spPr/>
    </dgm:pt>
    <dgm:pt modelId="{AEBAF374-87DC-4BF0-8970-39BB2DEC18AB}" type="pres">
      <dgm:prSet presAssocID="{56110A72-54DD-4B56-9F55-634DE2F3EDB1}" presName="parentText" presStyleLbl="node1" presStyleIdx="2" presStyleCnt="3" custScaleX="252566" custScaleY="98608" custLinFactNeighborX="585" custLinFactNeighborY="196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82D1CBB-D4E7-499D-814A-CE77BBE2C0CF}" srcId="{8714446A-9883-4BAC-913B-57B5A56406A2}" destId="{56110A72-54DD-4B56-9F55-634DE2F3EDB1}" srcOrd="2" destOrd="0" parTransId="{D3904C48-D3EE-49F1-A9BA-66BCF4999C17}" sibTransId="{9445DCA6-22F4-4F62-8DBF-3306A0F2CF21}"/>
    <dgm:cxn modelId="{F5D53878-B4CC-4F5D-8101-AD752E1B3EA6}" type="presOf" srcId="{56110A72-54DD-4B56-9F55-634DE2F3EDB1}" destId="{AEBAF374-87DC-4BF0-8970-39BB2DEC18AB}" srcOrd="0" destOrd="0" presId="urn:microsoft.com/office/officeart/2005/8/layout/vList5"/>
    <dgm:cxn modelId="{4F08FEF8-A7EE-4EF1-BA07-A11D3D4D7DE2}" srcId="{8714446A-9883-4BAC-913B-57B5A56406A2}" destId="{05583CEF-2106-4763-B36D-02032DD7C1B2}" srcOrd="0" destOrd="0" parTransId="{D56A13A6-0A9C-4E3B-B47F-79913671680F}" sibTransId="{2E42773E-D264-4300-B265-2BB4E5AB9403}"/>
    <dgm:cxn modelId="{363E8CA7-F0F4-43A6-87F6-6D6DFA115B33}" type="presOf" srcId="{05583CEF-2106-4763-B36D-02032DD7C1B2}" destId="{18941B4F-34BF-43AD-88EC-16438F79F223}" srcOrd="0" destOrd="0" presId="urn:microsoft.com/office/officeart/2005/8/layout/vList5"/>
    <dgm:cxn modelId="{BDC09045-24A9-4E6A-920D-6CF8A6D1A2ED}" srcId="{8714446A-9883-4BAC-913B-57B5A56406A2}" destId="{B857F7EF-D67F-471E-81BF-3D6DB4107AD1}" srcOrd="1" destOrd="0" parTransId="{0CBFE848-09CF-45DF-BA5F-69342AF2F165}" sibTransId="{C247EDE1-D6B9-44A4-8E26-BE8D15BF1453}"/>
    <dgm:cxn modelId="{D6BD7009-C9D1-4F63-9E73-FAE7218FF5C6}" type="presOf" srcId="{B857F7EF-D67F-471E-81BF-3D6DB4107AD1}" destId="{B54B29E3-0737-426D-9560-1AA945A13857}" srcOrd="0" destOrd="0" presId="urn:microsoft.com/office/officeart/2005/8/layout/vList5"/>
    <dgm:cxn modelId="{53B84AFD-4877-4352-BF9F-BA2FC0A9E318}" type="presOf" srcId="{8714446A-9883-4BAC-913B-57B5A56406A2}" destId="{BF1A008D-B9D4-48B0-9906-A91C947AA0D2}" srcOrd="0" destOrd="0" presId="urn:microsoft.com/office/officeart/2005/8/layout/vList5"/>
    <dgm:cxn modelId="{57454709-F68A-47CB-BEF3-187E01C08F88}" type="presParOf" srcId="{BF1A008D-B9D4-48B0-9906-A91C947AA0D2}" destId="{3EBEED4A-E013-4A3B-8363-5BC68C9FC26E}" srcOrd="0" destOrd="0" presId="urn:microsoft.com/office/officeart/2005/8/layout/vList5"/>
    <dgm:cxn modelId="{6035B419-62D2-4961-A992-6DD5F8412C04}" type="presParOf" srcId="{3EBEED4A-E013-4A3B-8363-5BC68C9FC26E}" destId="{18941B4F-34BF-43AD-88EC-16438F79F223}" srcOrd="0" destOrd="0" presId="urn:microsoft.com/office/officeart/2005/8/layout/vList5"/>
    <dgm:cxn modelId="{5B0729B7-A39C-4B16-8772-815DD4998CAE}" type="presParOf" srcId="{BF1A008D-B9D4-48B0-9906-A91C947AA0D2}" destId="{A4BE5010-CA08-4667-9DCE-768A0B115E7F}" srcOrd="1" destOrd="0" presId="urn:microsoft.com/office/officeart/2005/8/layout/vList5"/>
    <dgm:cxn modelId="{90F29B87-CA9B-47CF-A69E-226EBC4C04F8}" type="presParOf" srcId="{BF1A008D-B9D4-48B0-9906-A91C947AA0D2}" destId="{B176A1C9-C9E7-4644-AF01-5B9C5C38CC42}" srcOrd="2" destOrd="0" presId="urn:microsoft.com/office/officeart/2005/8/layout/vList5"/>
    <dgm:cxn modelId="{D407E381-D61E-411B-93A1-884424A9843B}" type="presParOf" srcId="{B176A1C9-C9E7-4644-AF01-5B9C5C38CC42}" destId="{B54B29E3-0737-426D-9560-1AA945A13857}" srcOrd="0" destOrd="0" presId="urn:microsoft.com/office/officeart/2005/8/layout/vList5"/>
    <dgm:cxn modelId="{BF019633-DF56-4CC7-A654-B6126452FFB3}" type="presParOf" srcId="{BF1A008D-B9D4-48B0-9906-A91C947AA0D2}" destId="{E7279196-DB8F-44CD-841D-5491DC10364F}" srcOrd="3" destOrd="0" presId="urn:microsoft.com/office/officeart/2005/8/layout/vList5"/>
    <dgm:cxn modelId="{9F9D0EF8-F89B-4061-ABC9-E57DF203878D}" type="presParOf" srcId="{BF1A008D-B9D4-48B0-9906-A91C947AA0D2}" destId="{8E187670-DAF1-4562-8ADC-E52AF74427DF}" srcOrd="4" destOrd="0" presId="urn:microsoft.com/office/officeart/2005/8/layout/vList5"/>
    <dgm:cxn modelId="{16B2CDB1-C1B2-4CA4-B2B6-649B782BD36B}" type="presParOf" srcId="{8E187670-DAF1-4562-8ADC-E52AF74427DF}" destId="{AEBAF374-87DC-4BF0-8970-39BB2DEC18AB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7B74405-F25D-4394-B49C-546E722CA6EE}" type="doc">
      <dgm:prSet loTypeId="urn:microsoft.com/office/officeart/2005/8/layout/cycle4#1" loCatId="cycle" qsTypeId="urn:microsoft.com/office/officeart/2005/8/quickstyle/3d4" qsCatId="3D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741849AD-C932-4DAC-8E95-8E53770E1BAD}">
      <dgm:prSet phldrT="[Текст]" custT="1"/>
      <dgm:spPr/>
      <dgm:t>
        <a:bodyPr/>
        <a:lstStyle/>
        <a:p>
          <a:r>
            <a:rPr lang="ru-RU" sz="1500" b="1" i="1" smtClean="0">
              <a:latin typeface="+mj-lt"/>
            </a:rPr>
            <a:t>Качество</a:t>
          </a:r>
          <a:endParaRPr lang="ru-RU" sz="1500" b="1" i="1" dirty="0">
            <a:latin typeface="+mj-lt"/>
          </a:endParaRPr>
        </a:p>
      </dgm:t>
    </dgm:pt>
    <dgm:pt modelId="{B3658735-2E01-40D3-BAE2-16864246CD3D}" type="parTrans" cxnId="{82573DDF-6224-4A66-ADC5-3751B833D12B}">
      <dgm:prSet/>
      <dgm:spPr/>
      <dgm:t>
        <a:bodyPr/>
        <a:lstStyle/>
        <a:p>
          <a:endParaRPr lang="ru-RU" sz="1200" b="1" i="1">
            <a:solidFill>
              <a:schemeClr val="bg2"/>
            </a:solidFill>
            <a:latin typeface="+mj-lt"/>
          </a:endParaRPr>
        </a:p>
      </dgm:t>
    </dgm:pt>
    <dgm:pt modelId="{5E5319F8-7A5C-4702-A47D-0BC9F4FBB65E}" type="sibTrans" cxnId="{82573DDF-6224-4A66-ADC5-3751B833D12B}">
      <dgm:prSet/>
      <dgm:spPr/>
      <dgm:t>
        <a:bodyPr/>
        <a:lstStyle/>
        <a:p>
          <a:endParaRPr lang="ru-RU" sz="1200" b="1" i="1">
            <a:solidFill>
              <a:schemeClr val="bg2"/>
            </a:solidFill>
            <a:latin typeface="+mj-lt"/>
          </a:endParaRPr>
        </a:p>
      </dgm:t>
    </dgm:pt>
    <dgm:pt modelId="{D7985817-DF11-43C0-BBAF-1DE2D34FF3A0}">
      <dgm:prSet phldrT="[Текст]" custT="1"/>
      <dgm:spPr>
        <a:solidFill>
          <a:srgbClr val="49ED7C">
            <a:alpha val="89804"/>
          </a:srgbClr>
        </a:solidFill>
        <a:ln>
          <a:solidFill>
            <a:srgbClr val="00B0F0"/>
          </a:solidFill>
        </a:ln>
      </dgm:spPr>
      <dgm:t>
        <a:bodyPr/>
        <a:lstStyle/>
        <a:p>
          <a:r>
            <a:rPr lang="ru-RU" sz="1600" b="1" i="1" dirty="0" smtClean="0">
              <a:latin typeface="+mj-lt"/>
            </a:rPr>
            <a:t>Повышение качества и доступности образовательных услуг</a:t>
          </a:r>
          <a:endParaRPr lang="ru-RU" sz="1600" b="1" i="1" dirty="0">
            <a:latin typeface="+mj-lt"/>
          </a:endParaRPr>
        </a:p>
      </dgm:t>
    </dgm:pt>
    <dgm:pt modelId="{3CB38C42-0857-49AB-B60C-D76897FF6BF3}" type="parTrans" cxnId="{32E0BC7A-B360-4894-8E4E-DB399C0A8F11}">
      <dgm:prSet/>
      <dgm:spPr/>
      <dgm:t>
        <a:bodyPr/>
        <a:lstStyle/>
        <a:p>
          <a:endParaRPr lang="ru-RU" sz="1200" b="1" i="1">
            <a:solidFill>
              <a:schemeClr val="bg2"/>
            </a:solidFill>
            <a:latin typeface="+mj-lt"/>
          </a:endParaRPr>
        </a:p>
      </dgm:t>
    </dgm:pt>
    <dgm:pt modelId="{44B080BA-2AB7-409A-9A1F-7BA51E32AFFE}" type="sibTrans" cxnId="{32E0BC7A-B360-4894-8E4E-DB399C0A8F11}">
      <dgm:prSet/>
      <dgm:spPr/>
      <dgm:t>
        <a:bodyPr/>
        <a:lstStyle/>
        <a:p>
          <a:endParaRPr lang="ru-RU" sz="1200" b="1" i="1">
            <a:solidFill>
              <a:schemeClr val="bg2"/>
            </a:solidFill>
            <a:latin typeface="+mj-lt"/>
          </a:endParaRPr>
        </a:p>
      </dgm:t>
    </dgm:pt>
    <dgm:pt modelId="{DC245955-4043-4F9D-952B-968BEB449BF2}">
      <dgm:prSet phldrT="[Текст]" custT="1"/>
      <dgm:spPr/>
      <dgm:t>
        <a:bodyPr/>
        <a:lstStyle/>
        <a:p>
          <a:r>
            <a:rPr lang="ru-RU" sz="1500" b="1" i="1" smtClean="0">
              <a:latin typeface="+mj-lt"/>
            </a:rPr>
            <a:t>Информиро-ванность</a:t>
          </a:r>
          <a:endParaRPr lang="ru-RU" sz="1500" b="1" i="1" dirty="0">
            <a:latin typeface="+mj-lt"/>
          </a:endParaRPr>
        </a:p>
      </dgm:t>
    </dgm:pt>
    <dgm:pt modelId="{90B4D649-8AAC-46FC-AB63-6A35500797D6}" type="parTrans" cxnId="{4D43AE8C-9AF1-4821-9048-0C84AD7F1CBF}">
      <dgm:prSet/>
      <dgm:spPr/>
      <dgm:t>
        <a:bodyPr/>
        <a:lstStyle/>
        <a:p>
          <a:endParaRPr lang="ru-RU" sz="1200" b="1" i="1">
            <a:solidFill>
              <a:schemeClr val="bg2"/>
            </a:solidFill>
            <a:latin typeface="+mj-lt"/>
          </a:endParaRPr>
        </a:p>
      </dgm:t>
    </dgm:pt>
    <dgm:pt modelId="{0B15B30B-CCAD-43E1-94D4-262AF1F3A52D}" type="sibTrans" cxnId="{4D43AE8C-9AF1-4821-9048-0C84AD7F1CBF}">
      <dgm:prSet/>
      <dgm:spPr/>
      <dgm:t>
        <a:bodyPr/>
        <a:lstStyle/>
        <a:p>
          <a:endParaRPr lang="ru-RU" sz="1200" b="1" i="1">
            <a:solidFill>
              <a:schemeClr val="bg2"/>
            </a:solidFill>
            <a:latin typeface="+mj-lt"/>
          </a:endParaRPr>
        </a:p>
      </dgm:t>
    </dgm:pt>
    <dgm:pt modelId="{EFDB06BB-0ABA-40A0-A8E1-2A9D0C8FA56D}">
      <dgm:prSet phldrT="[Текст]" custT="1"/>
      <dgm:spPr>
        <a:solidFill>
          <a:srgbClr val="49ED7C"/>
        </a:solidFill>
      </dgm:spPr>
      <dgm:t>
        <a:bodyPr/>
        <a:lstStyle/>
        <a:p>
          <a:pPr algn="r"/>
          <a:r>
            <a:rPr lang="ru-RU" sz="1600" b="1" i="1" dirty="0" smtClean="0">
              <a:latin typeface="+mj-lt"/>
            </a:rPr>
            <a:t>Улучшение информированности потребителей о качестве работы образовательных организаций</a:t>
          </a:r>
          <a:endParaRPr lang="ru-RU" sz="1600" b="1" i="1" dirty="0">
            <a:latin typeface="+mj-lt"/>
          </a:endParaRPr>
        </a:p>
      </dgm:t>
    </dgm:pt>
    <dgm:pt modelId="{D8EB78C4-E92D-4082-AE30-9D554F9303D1}" type="parTrans" cxnId="{E0A81A04-2C35-45ED-B78A-E0624AFF2569}">
      <dgm:prSet/>
      <dgm:spPr/>
      <dgm:t>
        <a:bodyPr/>
        <a:lstStyle/>
        <a:p>
          <a:endParaRPr lang="ru-RU" sz="1200" b="1" i="1">
            <a:solidFill>
              <a:schemeClr val="bg2"/>
            </a:solidFill>
            <a:latin typeface="+mj-lt"/>
          </a:endParaRPr>
        </a:p>
      </dgm:t>
    </dgm:pt>
    <dgm:pt modelId="{FAE8FF5C-FE4F-48C6-93D2-FD0F0E55AD78}" type="sibTrans" cxnId="{E0A81A04-2C35-45ED-B78A-E0624AFF2569}">
      <dgm:prSet/>
      <dgm:spPr/>
      <dgm:t>
        <a:bodyPr/>
        <a:lstStyle/>
        <a:p>
          <a:endParaRPr lang="ru-RU" sz="1200" b="1" i="1">
            <a:solidFill>
              <a:schemeClr val="bg2"/>
            </a:solidFill>
            <a:latin typeface="+mj-lt"/>
          </a:endParaRPr>
        </a:p>
      </dgm:t>
    </dgm:pt>
    <dgm:pt modelId="{6E8048C6-47D0-4718-8D9B-40F5A404CF48}">
      <dgm:prSet phldrT="[Текст]" custT="1"/>
      <dgm:spPr/>
      <dgm:t>
        <a:bodyPr/>
        <a:lstStyle/>
        <a:p>
          <a:r>
            <a:rPr lang="ru-RU" sz="1500" b="1" i="1" smtClean="0">
              <a:latin typeface="+mj-lt"/>
            </a:rPr>
            <a:t>Общест-венная </a:t>
          </a:r>
          <a:r>
            <a:rPr lang="ru-RU" sz="1500" b="1" i="1" dirty="0" smtClean="0">
              <a:latin typeface="+mj-lt"/>
            </a:rPr>
            <a:t>активность</a:t>
          </a:r>
          <a:endParaRPr lang="ru-RU" sz="1500" b="1" i="1" dirty="0">
            <a:latin typeface="+mj-lt"/>
          </a:endParaRPr>
        </a:p>
      </dgm:t>
    </dgm:pt>
    <dgm:pt modelId="{6BA1A69F-8A81-41A1-ADB4-8AD9DBE807F0}" type="parTrans" cxnId="{B556E414-3184-4E22-8A03-DD26D170E44A}">
      <dgm:prSet/>
      <dgm:spPr/>
      <dgm:t>
        <a:bodyPr/>
        <a:lstStyle/>
        <a:p>
          <a:endParaRPr lang="ru-RU" sz="1200" b="1" i="1">
            <a:solidFill>
              <a:schemeClr val="bg2"/>
            </a:solidFill>
            <a:latin typeface="+mj-lt"/>
          </a:endParaRPr>
        </a:p>
      </dgm:t>
    </dgm:pt>
    <dgm:pt modelId="{3DDA6223-290A-46AD-9E97-909B36581DD8}" type="sibTrans" cxnId="{B556E414-3184-4E22-8A03-DD26D170E44A}">
      <dgm:prSet/>
      <dgm:spPr/>
      <dgm:t>
        <a:bodyPr/>
        <a:lstStyle/>
        <a:p>
          <a:endParaRPr lang="ru-RU" sz="1200" b="1" i="1">
            <a:solidFill>
              <a:schemeClr val="bg2"/>
            </a:solidFill>
            <a:latin typeface="+mj-lt"/>
          </a:endParaRPr>
        </a:p>
      </dgm:t>
    </dgm:pt>
    <dgm:pt modelId="{4E4096CD-AE1B-4C3F-8215-C184C483E23C}">
      <dgm:prSet phldrT="[Текст]" custT="1"/>
      <dgm:spPr>
        <a:solidFill>
          <a:srgbClr val="49ED7C"/>
        </a:solidFill>
      </dgm:spPr>
      <dgm:t>
        <a:bodyPr/>
        <a:lstStyle/>
        <a:p>
          <a:pPr algn="r"/>
          <a:r>
            <a:rPr lang="ru-RU" sz="1600" b="1" i="1" dirty="0" smtClean="0">
              <a:latin typeface="+mj-lt"/>
            </a:rPr>
            <a:t>Воспитание ответственного потребителя, заинтересованного в качестве услуг</a:t>
          </a:r>
          <a:endParaRPr lang="ru-RU" sz="1600" b="1" i="1" dirty="0">
            <a:latin typeface="+mj-lt"/>
          </a:endParaRPr>
        </a:p>
      </dgm:t>
    </dgm:pt>
    <dgm:pt modelId="{8E3592FF-42C5-4A44-B72B-2ED95CA1E2AE}" type="parTrans" cxnId="{64E4CDEE-25DE-42FC-932B-0224AE97E8DC}">
      <dgm:prSet/>
      <dgm:spPr/>
      <dgm:t>
        <a:bodyPr/>
        <a:lstStyle/>
        <a:p>
          <a:endParaRPr lang="ru-RU" sz="1200" b="1" i="1">
            <a:solidFill>
              <a:schemeClr val="bg2"/>
            </a:solidFill>
            <a:latin typeface="+mj-lt"/>
          </a:endParaRPr>
        </a:p>
      </dgm:t>
    </dgm:pt>
    <dgm:pt modelId="{B2E4E9C3-E5DE-43FF-9B3A-29D48BC53429}" type="sibTrans" cxnId="{64E4CDEE-25DE-42FC-932B-0224AE97E8DC}">
      <dgm:prSet/>
      <dgm:spPr/>
      <dgm:t>
        <a:bodyPr/>
        <a:lstStyle/>
        <a:p>
          <a:endParaRPr lang="ru-RU" sz="1200" b="1" i="1">
            <a:solidFill>
              <a:schemeClr val="bg2"/>
            </a:solidFill>
            <a:latin typeface="+mj-lt"/>
          </a:endParaRPr>
        </a:p>
      </dgm:t>
    </dgm:pt>
    <dgm:pt modelId="{4418046D-8179-4637-B529-C75147B2ED1F}">
      <dgm:prSet phldrT="[Текст]" custT="1"/>
      <dgm:spPr/>
      <dgm:t>
        <a:bodyPr/>
        <a:lstStyle/>
        <a:p>
          <a:r>
            <a:rPr lang="ru-RU" sz="1500" b="1" i="1" smtClean="0">
              <a:latin typeface="+mj-lt"/>
            </a:rPr>
            <a:t>Стимулиро-вание</a:t>
          </a:r>
          <a:endParaRPr lang="ru-RU" sz="1500" b="1" i="1" dirty="0">
            <a:latin typeface="+mj-lt"/>
          </a:endParaRPr>
        </a:p>
      </dgm:t>
    </dgm:pt>
    <dgm:pt modelId="{031E0D56-A517-4FD4-B160-18B034F7AB7D}" type="parTrans" cxnId="{ADF74149-49A9-4B46-8DB4-5CD6A5F6D100}">
      <dgm:prSet/>
      <dgm:spPr/>
      <dgm:t>
        <a:bodyPr/>
        <a:lstStyle/>
        <a:p>
          <a:endParaRPr lang="ru-RU" sz="1200" b="1" i="1">
            <a:solidFill>
              <a:schemeClr val="bg2"/>
            </a:solidFill>
            <a:latin typeface="+mj-lt"/>
          </a:endParaRPr>
        </a:p>
      </dgm:t>
    </dgm:pt>
    <dgm:pt modelId="{0339A843-1445-4F2A-8F50-E42A70A7080F}" type="sibTrans" cxnId="{ADF74149-49A9-4B46-8DB4-5CD6A5F6D100}">
      <dgm:prSet/>
      <dgm:spPr/>
      <dgm:t>
        <a:bodyPr/>
        <a:lstStyle/>
        <a:p>
          <a:endParaRPr lang="ru-RU" sz="1200" b="1" i="1">
            <a:solidFill>
              <a:schemeClr val="bg2"/>
            </a:solidFill>
            <a:latin typeface="+mj-lt"/>
          </a:endParaRPr>
        </a:p>
      </dgm:t>
    </dgm:pt>
    <dgm:pt modelId="{5468A82E-31DF-40A5-A9C7-1FA409699CF5}">
      <dgm:prSet phldrT="[Текст]" custT="1"/>
      <dgm:spPr>
        <a:solidFill>
          <a:srgbClr val="49ED7C"/>
        </a:solidFill>
      </dgm:spPr>
      <dgm:t>
        <a:bodyPr/>
        <a:lstStyle/>
        <a:p>
          <a:r>
            <a:rPr lang="ru-RU" sz="1600" b="1" i="1" dirty="0" smtClean="0">
              <a:latin typeface="+mj-lt"/>
            </a:rPr>
            <a:t>Стимулирование организаций к принятию мер по повышению качества и удовлетворенности потребителей</a:t>
          </a:r>
          <a:endParaRPr lang="ru-RU" sz="1600" b="1" i="1" dirty="0">
            <a:latin typeface="+mj-lt"/>
          </a:endParaRPr>
        </a:p>
      </dgm:t>
    </dgm:pt>
    <dgm:pt modelId="{6D1314C9-1D82-4675-94AD-F3455E7C32EF}" type="parTrans" cxnId="{CBC3F4BA-738B-4AE0-987D-5B906684AD5A}">
      <dgm:prSet/>
      <dgm:spPr/>
      <dgm:t>
        <a:bodyPr/>
        <a:lstStyle/>
        <a:p>
          <a:endParaRPr lang="ru-RU" sz="1200" b="1" i="1">
            <a:solidFill>
              <a:schemeClr val="bg2"/>
            </a:solidFill>
            <a:latin typeface="+mj-lt"/>
          </a:endParaRPr>
        </a:p>
      </dgm:t>
    </dgm:pt>
    <dgm:pt modelId="{847E0115-A054-44BD-BAA4-2D51672F1A93}" type="sibTrans" cxnId="{CBC3F4BA-738B-4AE0-987D-5B906684AD5A}">
      <dgm:prSet/>
      <dgm:spPr/>
      <dgm:t>
        <a:bodyPr/>
        <a:lstStyle/>
        <a:p>
          <a:endParaRPr lang="ru-RU" sz="1200" b="1" i="1">
            <a:solidFill>
              <a:schemeClr val="bg2"/>
            </a:solidFill>
            <a:latin typeface="+mj-lt"/>
          </a:endParaRPr>
        </a:p>
      </dgm:t>
    </dgm:pt>
    <dgm:pt modelId="{72171AB7-E6C3-453A-B6B1-61E0A4B8F838}" type="pres">
      <dgm:prSet presAssocID="{57B74405-F25D-4394-B49C-546E722CA6EE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A6E80AD-36C9-462F-AD6C-0B2496991AB4}" type="pres">
      <dgm:prSet presAssocID="{57B74405-F25D-4394-B49C-546E722CA6EE}" presName="children" presStyleCnt="0"/>
      <dgm:spPr/>
      <dgm:t>
        <a:bodyPr/>
        <a:lstStyle/>
        <a:p>
          <a:endParaRPr lang="ru-RU"/>
        </a:p>
      </dgm:t>
    </dgm:pt>
    <dgm:pt modelId="{6AF6C9A0-2A72-44AD-8F6B-F4A2A79982D3}" type="pres">
      <dgm:prSet presAssocID="{57B74405-F25D-4394-B49C-546E722CA6EE}" presName="child1group" presStyleCnt="0"/>
      <dgm:spPr/>
      <dgm:t>
        <a:bodyPr/>
        <a:lstStyle/>
        <a:p>
          <a:endParaRPr lang="ru-RU"/>
        </a:p>
      </dgm:t>
    </dgm:pt>
    <dgm:pt modelId="{638A121D-2535-4B65-BD32-9A84480701FB}" type="pres">
      <dgm:prSet presAssocID="{57B74405-F25D-4394-B49C-546E722CA6EE}" presName="child1" presStyleLbl="bgAcc1" presStyleIdx="0" presStyleCnt="4" custScaleX="164198" custLinFactNeighborX="-11037" custLinFactNeighborY="605"/>
      <dgm:spPr/>
      <dgm:t>
        <a:bodyPr/>
        <a:lstStyle/>
        <a:p>
          <a:endParaRPr lang="ru-RU"/>
        </a:p>
      </dgm:t>
    </dgm:pt>
    <dgm:pt modelId="{8862F29C-5D46-4F0A-82D7-414F48AFFFC1}" type="pres">
      <dgm:prSet presAssocID="{57B74405-F25D-4394-B49C-546E722CA6EE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3CAD6D-36E4-4E2A-9D10-1FC9F1B99767}" type="pres">
      <dgm:prSet presAssocID="{57B74405-F25D-4394-B49C-546E722CA6EE}" presName="child2group" presStyleCnt="0"/>
      <dgm:spPr/>
      <dgm:t>
        <a:bodyPr/>
        <a:lstStyle/>
        <a:p>
          <a:endParaRPr lang="ru-RU"/>
        </a:p>
      </dgm:t>
    </dgm:pt>
    <dgm:pt modelId="{279185C3-6248-4DDA-A59F-9ABE0F7E293F}" type="pres">
      <dgm:prSet presAssocID="{57B74405-F25D-4394-B49C-546E722CA6EE}" presName="child2" presStyleLbl="bgAcc1" presStyleIdx="1" presStyleCnt="4" custScaleX="157750" custLinFactNeighborX="2988" custLinFactNeighborY="-7753"/>
      <dgm:spPr/>
      <dgm:t>
        <a:bodyPr/>
        <a:lstStyle/>
        <a:p>
          <a:endParaRPr lang="ru-RU"/>
        </a:p>
      </dgm:t>
    </dgm:pt>
    <dgm:pt modelId="{DFDEEF79-762D-4D67-ABF2-946CF32D415C}" type="pres">
      <dgm:prSet presAssocID="{57B74405-F25D-4394-B49C-546E722CA6EE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F488CB-BB99-4A7C-9163-F0B1CDE188EE}" type="pres">
      <dgm:prSet presAssocID="{57B74405-F25D-4394-B49C-546E722CA6EE}" presName="child3group" presStyleCnt="0"/>
      <dgm:spPr/>
      <dgm:t>
        <a:bodyPr/>
        <a:lstStyle/>
        <a:p>
          <a:endParaRPr lang="ru-RU"/>
        </a:p>
      </dgm:t>
    </dgm:pt>
    <dgm:pt modelId="{7F6F2B71-F31C-4D93-BA0A-5D01EB4DEC9A}" type="pres">
      <dgm:prSet presAssocID="{57B74405-F25D-4394-B49C-546E722CA6EE}" presName="child3" presStyleLbl="bgAcc1" presStyleIdx="2" presStyleCnt="4" custScaleX="170240" custScaleY="135067" custLinFactNeighborX="8921" custLinFactNeighborY="-8469"/>
      <dgm:spPr/>
      <dgm:t>
        <a:bodyPr/>
        <a:lstStyle/>
        <a:p>
          <a:endParaRPr lang="ru-RU"/>
        </a:p>
      </dgm:t>
    </dgm:pt>
    <dgm:pt modelId="{6ACAFD36-B03C-4454-8728-418B10357B59}" type="pres">
      <dgm:prSet presAssocID="{57B74405-F25D-4394-B49C-546E722CA6EE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EEF0AC-AED6-4E94-AAA1-885937234035}" type="pres">
      <dgm:prSet presAssocID="{57B74405-F25D-4394-B49C-546E722CA6EE}" presName="child4group" presStyleCnt="0"/>
      <dgm:spPr/>
      <dgm:t>
        <a:bodyPr/>
        <a:lstStyle/>
        <a:p>
          <a:endParaRPr lang="ru-RU"/>
        </a:p>
      </dgm:t>
    </dgm:pt>
    <dgm:pt modelId="{EBB0A6D7-9CA1-4A97-99FD-3227022FE573}" type="pres">
      <dgm:prSet presAssocID="{57B74405-F25D-4394-B49C-546E722CA6EE}" presName="child4" presStyleLbl="bgAcc1" presStyleIdx="3" presStyleCnt="4" custScaleX="171627" custScaleY="134170" custLinFactNeighborX="-9796" custLinFactNeighborY="-8469"/>
      <dgm:spPr/>
      <dgm:t>
        <a:bodyPr/>
        <a:lstStyle/>
        <a:p>
          <a:endParaRPr lang="ru-RU"/>
        </a:p>
      </dgm:t>
    </dgm:pt>
    <dgm:pt modelId="{CE23C472-1A74-4E33-95A3-B04FCC631BDD}" type="pres">
      <dgm:prSet presAssocID="{57B74405-F25D-4394-B49C-546E722CA6EE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B3F2EC-C674-496C-A116-ED39AEF440C4}" type="pres">
      <dgm:prSet presAssocID="{57B74405-F25D-4394-B49C-546E722CA6EE}" presName="childPlaceholder" presStyleCnt="0"/>
      <dgm:spPr/>
      <dgm:t>
        <a:bodyPr/>
        <a:lstStyle/>
        <a:p>
          <a:endParaRPr lang="ru-RU"/>
        </a:p>
      </dgm:t>
    </dgm:pt>
    <dgm:pt modelId="{7361ACF4-B663-4E17-BB04-AA38F68B64E8}" type="pres">
      <dgm:prSet presAssocID="{57B74405-F25D-4394-B49C-546E722CA6EE}" presName="circle" presStyleCnt="0"/>
      <dgm:spPr/>
      <dgm:t>
        <a:bodyPr/>
        <a:lstStyle/>
        <a:p>
          <a:endParaRPr lang="ru-RU"/>
        </a:p>
      </dgm:t>
    </dgm:pt>
    <dgm:pt modelId="{8A5C5B92-0325-484B-80C9-DB07697542C9}" type="pres">
      <dgm:prSet presAssocID="{57B74405-F25D-4394-B49C-546E722CA6EE}" presName="quadrant1" presStyleLbl="node1" presStyleIdx="0" presStyleCnt="4" custLinFactNeighborX="1104" custLinFactNeighborY="64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E7FD3A-5B2B-49AD-9841-61E719D0F5FE}" type="pres">
      <dgm:prSet presAssocID="{57B74405-F25D-4394-B49C-546E722CA6EE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9A8575-AD77-45A2-8679-66BF344C5AE6}" type="pres">
      <dgm:prSet presAssocID="{57B74405-F25D-4394-B49C-546E722CA6EE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CC72A6-E696-47D8-9086-E16643ED163B}" type="pres">
      <dgm:prSet presAssocID="{57B74405-F25D-4394-B49C-546E722CA6EE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450C4C-03B5-410E-AED0-76787AF51417}" type="pres">
      <dgm:prSet presAssocID="{57B74405-F25D-4394-B49C-546E722CA6EE}" presName="quadrantPlaceholder" presStyleCnt="0"/>
      <dgm:spPr/>
      <dgm:t>
        <a:bodyPr/>
        <a:lstStyle/>
        <a:p>
          <a:endParaRPr lang="ru-RU"/>
        </a:p>
      </dgm:t>
    </dgm:pt>
    <dgm:pt modelId="{D3544291-3AC0-4BD1-BB7D-A1C26438B07C}" type="pres">
      <dgm:prSet presAssocID="{57B74405-F25D-4394-B49C-546E722CA6EE}" presName="center1" presStyleLbl="fgShp" presStyleIdx="0" presStyleCnt="2"/>
      <dgm:spPr>
        <a:ln>
          <a:solidFill>
            <a:srgbClr val="00B0F0"/>
          </a:solidFill>
        </a:ln>
      </dgm:spPr>
      <dgm:t>
        <a:bodyPr/>
        <a:lstStyle/>
        <a:p>
          <a:endParaRPr lang="ru-RU"/>
        </a:p>
      </dgm:t>
    </dgm:pt>
    <dgm:pt modelId="{42B11E7C-1348-460B-9691-2B2A30E6C62E}" type="pres">
      <dgm:prSet presAssocID="{57B74405-F25D-4394-B49C-546E722CA6EE}" presName="center2" presStyleLbl="fgShp" presStyleIdx="1" presStyleCnt="2"/>
      <dgm:spPr>
        <a:ln>
          <a:solidFill>
            <a:srgbClr val="00B0F0"/>
          </a:solidFill>
        </a:ln>
      </dgm:spPr>
      <dgm:t>
        <a:bodyPr/>
        <a:lstStyle/>
        <a:p>
          <a:endParaRPr lang="ru-RU"/>
        </a:p>
      </dgm:t>
    </dgm:pt>
  </dgm:ptLst>
  <dgm:cxnLst>
    <dgm:cxn modelId="{B556E414-3184-4E22-8A03-DD26D170E44A}" srcId="{57B74405-F25D-4394-B49C-546E722CA6EE}" destId="{6E8048C6-47D0-4718-8D9B-40F5A404CF48}" srcOrd="2" destOrd="0" parTransId="{6BA1A69F-8A81-41A1-ADB4-8AD9DBE807F0}" sibTransId="{3DDA6223-290A-46AD-9E97-909B36581DD8}"/>
    <dgm:cxn modelId="{82573DDF-6224-4A66-ADC5-3751B833D12B}" srcId="{57B74405-F25D-4394-B49C-546E722CA6EE}" destId="{741849AD-C932-4DAC-8E95-8E53770E1BAD}" srcOrd="0" destOrd="0" parTransId="{B3658735-2E01-40D3-BAE2-16864246CD3D}" sibTransId="{5E5319F8-7A5C-4702-A47D-0BC9F4FBB65E}"/>
    <dgm:cxn modelId="{ABD945F8-0A10-4106-830D-FADFF0ABC78C}" type="presOf" srcId="{4418046D-8179-4637-B529-C75147B2ED1F}" destId="{63CC72A6-E696-47D8-9086-E16643ED163B}" srcOrd="0" destOrd="0" presId="urn:microsoft.com/office/officeart/2005/8/layout/cycle4#1"/>
    <dgm:cxn modelId="{4D43AE8C-9AF1-4821-9048-0C84AD7F1CBF}" srcId="{57B74405-F25D-4394-B49C-546E722CA6EE}" destId="{DC245955-4043-4F9D-952B-968BEB449BF2}" srcOrd="1" destOrd="0" parTransId="{90B4D649-8AAC-46FC-AB63-6A35500797D6}" sibTransId="{0B15B30B-CCAD-43E1-94D4-262AF1F3A52D}"/>
    <dgm:cxn modelId="{CBC3F4BA-738B-4AE0-987D-5B906684AD5A}" srcId="{4418046D-8179-4637-B529-C75147B2ED1F}" destId="{5468A82E-31DF-40A5-A9C7-1FA409699CF5}" srcOrd="0" destOrd="0" parTransId="{6D1314C9-1D82-4675-94AD-F3455E7C32EF}" sibTransId="{847E0115-A054-44BD-BAA4-2D51672F1A93}"/>
    <dgm:cxn modelId="{0DA6C1C8-0495-4298-BAA0-17247E25EC52}" type="presOf" srcId="{5468A82E-31DF-40A5-A9C7-1FA409699CF5}" destId="{CE23C472-1A74-4E33-95A3-B04FCC631BDD}" srcOrd="1" destOrd="0" presId="urn:microsoft.com/office/officeart/2005/8/layout/cycle4#1"/>
    <dgm:cxn modelId="{0B02B1C7-C71F-4A8C-8ED2-FF07C07B4D83}" type="presOf" srcId="{4E4096CD-AE1B-4C3F-8215-C184C483E23C}" destId="{7F6F2B71-F31C-4D93-BA0A-5D01EB4DEC9A}" srcOrd="0" destOrd="0" presId="urn:microsoft.com/office/officeart/2005/8/layout/cycle4#1"/>
    <dgm:cxn modelId="{822D83FB-D664-4EDF-995C-90D589122B8D}" type="presOf" srcId="{EFDB06BB-0ABA-40A0-A8E1-2A9D0C8FA56D}" destId="{DFDEEF79-762D-4D67-ABF2-946CF32D415C}" srcOrd="1" destOrd="0" presId="urn:microsoft.com/office/officeart/2005/8/layout/cycle4#1"/>
    <dgm:cxn modelId="{E0A81A04-2C35-45ED-B78A-E0624AFF2569}" srcId="{DC245955-4043-4F9D-952B-968BEB449BF2}" destId="{EFDB06BB-0ABA-40A0-A8E1-2A9D0C8FA56D}" srcOrd="0" destOrd="0" parTransId="{D8EB78C4-E92D-4082-AE30-9D554F9303D1}" sibTransId="{FAE8FF5C-FE4F-48C6-93D2-FD0F0E55AD78}"/>
    <dgm:cxn modelId="{3B64556C-599F-4BBF-9E0F-619F839EFED8}" type="presOf" srcId="{EFDB06BB-0ABA-40A0-A8E1-2A9D0C8FA56D}" destId="{279185C3-6248-4DDA-A59F-9ABE0F7E293F}" srcOrd="0" destOrd="0" presId="urn:microsoft.com/office/officeart/2005/8/layout/cycle4#1"/>
    <dgm:cxn modelId="{79AD7FD4-5B7A-4B6D-945B-8EA7158D1BB3}" type="presOf" srcId="{D7985817-DF11-43C0-BBAF-1DE2D34FF3A0}" destId="{8862F29C-5D46-4F0A-82D7-414F48AFFFC1}" srcOrd="1" destOrd="0" presId="urn:microsoft.com/office/officeart/2005/8/layout/cycle4#1"/>
    <dgm:cxn modelId="{E92B059A-CB3E-43F3-A800-3D4BC0DE8464}" type="presOf" srcId="{57B74405-F25D-4394-B49C-546E722CA6EE}" destId="{72171AB7-E6C3-453A-B6B1-61E0A4B8F838}" srcOrd="0" destOrd="0" presId="urn:microsoft.com/office/officeart/2005/8/layout/cycle4#1"/>
    <dgm:cxn modelId="{85154D74-330A-469B-A159-BFE257806FB1}" type="presOf" srcId="{6E8048C6-47D0-4718-8D9B-40F5A404CF48}" destId="{8C9A8575-AD77-45A2-8679-66BF344C5AE6}" srcOrd="0" destOrd="0" presId="urn:microsoft.com/office/officeart/2005/8/layout/cycle4#1"/>
    <dgm:cxn modelId="{E462194D-5996-4311-84D3-2CEFF9E3C1A3}" type="presOf" srcId="{DC245955-4043-4F9D-952B-968BEB449BF2}" destId="{CBE7FD3A-5B2B-49AD-9841-61E719D0F5FE}" srcOrd="0" destOrd="0" presId="urn:microsoft.com/office/officeart/2005/8/layout/cycle4#1"/>
    <dgm:cxn modelId="{7D7274D9-2108-44FB-BCEF-B4D881993188}" type="presOf" srcId="{741849AD-C932-4DAC-8E95-8E53770E1BAD}" destId="{8A5C5B92-0325-484B-80C9-DB07697542C9}" srcOrd="0" destOrd="0" presId="urn:microsoft.com/office/officeart/2005/8/layout/cycle4#1"/>
    <dgm:cxn modelId="{64E4CDEE-25DE-42FC-932B-0224AE97E8DC}" srcId="{6E8048C6-47D0-4718-8D9B-40F5A404CF48}" destId="{4E4096CD-AE1B-4C3F-8215-C184C483E23C}" srcOrd="0" destOrd="0" parTransId="{8E3592FF-42C5-4A44-B72B-2ED95CA1E2AE}" sibTransId="{B2E4E9C3-E5DE-43FF-9B3A-29D48BC53429}"/>
    <dgm:cxn modelId="{A68E2D10-7F62-44B3-A597-62A0F4F40E5F}" type="presOf" srcId="{5468A82E-31DF-40A5-A9C7-1FA409699CF5}" destId="{EBB0A6D7-9CA1-4A97-99FD-3227022FE573}" srcOrd="0" destOrd="0" presId="urn:microsoft.com/office/officeart/2005/8/layout/cycle4#1"/>
    <dgm:cxn modelId="{32E0BC7A-B360-4894-8E4E-DB399C0A8F11}" srcId="{741849AD-C932-4DAC-8E95-8E53770E1BAD}" destId="{D7985817-DF11-43C0-BBAF-1DE2D34FF3A0}" srcOrd="0" destOrd="0" parTransId="{3CB38C42-0857-49AB-B60C-D76897FF6BF3}" sibTransId="{44B080BA-2AB7-409A-9A1F-7BA51E32AFFE}"/>
    <dgm:cxn modelId="{A2A97AD3-D9C9-461C-AAC8-FC46A37C6C38}" type="presOf" srcId="{D7985817-DF11-43C0-BBAF-1DE2D34FF3A0}" destId="{638A121D-2535-4B65-BD32-9A84480701FB}" srcOrd="0" destOrd="0" presId="urn:microsoft.com/office/officeart/2005/8/layout/cycle4#1"/>
    <dgm:cxn modelId="{ADF74149-49A9-4B46-8DB4-5CD6A5F6D100}" srcId="{57B74405-F25D-4394-B49C-546E722CA6EE}" destId="{4418046D-8179-4637-B529-C75147B2ED1F}" srcOrd="3" destOrd="0" parTransId="{031E0D56-A517-4FD4-B160-18B034F7AB7D}" sibTransId="{0339A843-1445-4F2A-8F50-E42A70A7080F}"/>
    <dgm:cxn modelId="{B12EBB93-9D3A-40A8-87FB-1F0531E1E5DA}" type="presOf" srcId="{4E4096CD-AE1B-4C3F-8215-C184C483E23C}" destId="{6ACAFD36-B03C-4454-8728-418B10357B59}" srcOrd="1" destOrd="0" presId="urn:microsoft.com/office/officeart/2005/8/layout/cycle4#1"/>
    <dgm:cxn modelId="{B7502A72-DB44-4653-9072-AE1DC87D18EF}" type="presParOf" srcId="{72171AB7-E6C3-453A-B6B1-61E0A4B8F838}" destId="{0A6E80AD-36C9-462F-AD6C-0B2496991AB4}" srcOrd="0" destOrd="0" presId="urn:microsoft.com/office/officeart/2005/8/layout/cycle4#1"/>
    <dgm:cxn modelId="{290C902F-192B-4B5A-A17A-FFF9D84D7985}" type="presParOf" srcId="{0A6E80AD-36C9-462F-AD6C-0B2496991AB4}" destId="{6AF6C9A0-2A72-44AD-8F6B-F4A2A79982D3}" srcOrd="0" destOrd="0" presId="urn:microsoft.com/office/officeart/2005/8/layout/cycle4#1"/>
    <dgm:cxn modelId="{CB89FE7F-5E61-4CA9-ADA3-279A94370EC8}" type="presParOf" srcId="{6AF6C9A0-2A72-44AD-8F6B-F4A2A79982D3}" destId="{638A121D-2535-4B65-BD32-9A84480701FB}" srcOrd="0" destOrd="0" presId="urn:microsoft.com/office/officeart/2005/8/layout/cycle4#1"/>
    <dgm:cxn modelId="{494CDCB3-AF73-4769-BA86-0BEBE437D25F}" type="presParOf" srcId="{6AF6C9A0-2A72-44AD-8F6B-F4A2A79982D3}" destId="{8862F29C-5D46-4F0A-82D7-414F48AFFFC1}" srcOrd="1" destOrd="0" presId="urn:microsoft.com/office/officeart/2005/8/layout/cycle4#1"/>
    <dgm:cxn modelId="{859C97B7-B267-4191-8345-126AD01C14CD}" type="presParOf" srcId="{0A6E80AD-36C9-462F-AD6C-0B2496991AB4}" destId="{183CAD6D-36E4-4E2A-9D10-1FC9F1B99767}" srcOrd="1" destOrd="0" presId="urn:microsoft.com/office/officeart/2005/8/layout/cycle4#1"/>
    <dgm:cxn modelId="{E08B0379-B6B2-437C-B633-3BD2CAD8C1FC}" type="presParOf" srcId="{183CAD6D-36E4-4E2A-9D10-1FC9F1B99767}" destId="{279185C3-6248-4DDA-A59F-9ABE0F7E293F}" srcOrd="0" destOrd="0" presId="urn:microsoft.com/office/officeart/2005/8/layout/cycle4#1"/>
    <dgm:cxn modelId="{E4C1F13D-7894-4A3D-B837-DA8470910126}" type="presParOf" srcId="{183CAD6D-36E4-4E2A-9D10-1FC9F1B99767}" destId="{DFDEEF79-762D-4D67-ABF2-946CF32D415C}" srcOrd="1" destOrd="0" presId="urn:microsoft.com/office/officeart/2005/8/layout/cycle4#1"/>
    <dgm:cxn modelId="{F1F57250-DC39-4759-8A16-855ACE07087B}" type="presParOf" srcId="{0A6E80AD-36C9-462F-AD6C-0B2496991AB4}" destId="{E0F488CB-BB99-4A7C-9163-F0B1CDE188EE}" srcOrd="2" destOrd="0" presId="urn:microsoft.com/office/officeart/2005/8/layout/cycle4#1"/>
    <dgm:cxn modelId="{755592A6-F5F4-4406-9137-4FE9005D18B0}" type="presParOf" srcId="{E0F488CB-BB99-4A7C-9163-F0B1CDE188EE}" destId="{7F6F2B71-F31C-4D93-BA0A-5D01EB4DEC9A}" srcOrd="0" destOrd="0" presId="urn:microsoft.com/office/officeart/2005/8/layout/cycle4#1"/>
    <dgm:cxn modelId="{FC87A9C9-183A-462C-8F7C-17A8B7F585C5}" type="presParOf" srcId="{E0F488CB-BB99-4A7C-9163-F0B1CDE188EE}" destId="{6ACAFD36-B03C-4454-8728-418B10357B59}" srcOrd="1" destOrd="0" presId="urn:microsoft.com/office/officeart/2005/8/layout/cycle4#1"/>
    <dgm:cxn modelId="{9C81F892-77EF-485C-BC45-D9B80A6EA890}" type="presParOf" srcId="{0A6E80AD-36C9-462F-AD6C-0B2496991AB4}" destId="{3EEEF0AC-AED6-4E94-AAA1-885937234035}" srcOrd="3" destOrd="0" presId="urn:microsoft.com/office/officeart/2005/8/layout/cycle4#1"/>
    <dgm:cxn modelId="{4A0B0289-5074-4D84-8460-852E102E2CC6}" type="presParOf" srcId="{3EEEF0AC-AED6-4E94-AAA1-885937234035}" destId="{EBB0A6D7-9CA1-4A97-99FD-3227022FE573}" srcOrd="0" destOrd="0" presId="urn:microsoft.com/office/officeart/2005/8/layout/cycle4#1"/>
    <dgm:cxn modelId="{5123DCB6-911D-4893-8531-917E189E5AFB}" type="presParOf" srcId="{3EEEF0AC-AED6-4E94-AAA1-885937234035}" destId="{CE23C472-1A74-4E33-95A3-B04FCC631BDD}" srcOrd="1" destOrd="0" presId="urn:microsoft.com/office/officeart/2005/8/layout/cycle4#1"/>
    <dgm:cxn modelId="{7B59AADA-18FA-4972-B742-D69C9DD27AD8}" type="presParOf" srcId="{0A6E80AD-36C9-462F-AD6C-0B2496991AB4}" destId="{68B3F2EC-C674-496C-A116-ED39AEF440C4}" srcOrd="4" destOrd="0" presId="urn:microsoft.com/office/officeart/2005/8/layout/cycle4#1"/>
    <dgm:cxn modelId="{E4D22D62-F517-4AA2-B434-D850823C39EB}" type="presParOf" srcId="{72171AB7-E6C3-453A-B6B1-61E0A4B8F838}" destId="{7361ACF4-B663-4E17-BB04-AA38F68B64E8}" srcOrd="1" destOrd="0" presId="urn:microsoft.com/office/officeart/2005/8/layout/cycle4#1"/>
    <dgm:cxn modelId="{B1B38366-A8E0-414D-97EF-A741B736A979}" type="presParOf" srcId="{7361ACF4-B663-4E17-BB04-AA38F68B64E8}" destId="{8A5C5B92-0325-484B-80C9-DB07697542C9}" srcOrd="0" destOrd="0" presId="urn:microsoft.com/office/officeart/2005/8/layout/cycle4#1"/>
    <dgm:cxn modelId="{E9EFC2CF-EF41-43CB-9992-18754C77A9AE}" type="presParOf" srcId="{7361ACF4-B663-4E17-BB04-AA38F68B64E8}" destId="{CBE7FD3A-5B2B-49AD-9841-61E719D0F5FE}" srcOrd="1" destOrd="0" presId="urn:microsoft.com/office/officeart/2005/8/layout/cycle4#1"/>
    <dgm:cxn modelId="{F670D4EA-552E-4AC5-9371-4FC7859A6546}" type="presParOf" srcId="{7361ACF4-B663-4E17-BB04-AA38F68B64E8}" destId="{8C9A8575-AD77-45A2-8679-66BF344C5AE6}" srcOrd="2" destOrd="0" presId="urn:microsoft.com/office/officeart/2005/8/layout/cycle4#1"/>
    <dgm:cxn modelId="{FA37BB2A-4652-4527-924B-C02340ED9195}" type="presParOf" srcId="{7361ACF4-B663-4E17-BB04-AA38F68B64E8}" destId="{63CC72A6-E696-47D8-9086-E16643ED163B}" srcOrd="3" destOrd="0" presId="urn:microsoft.com/office/officeart/2005/8/layout/cycle4#1"/>
    <dgm:cxn modelId="{75E19135-0C57-4C3F-8877-C6DB4322078A}" type="presParOf" srcId="{7361ACF4-B663-4E17-BB04-AA38F68B64E8}" destId="{E8450C4C-03B5-410E-AED0-76787AF51417}" srcOrd="4" destOrd="0" presId="urn:microsoft.com/office/officeart/2005/8/layout/cycle4#1"/>
    <dgm:cxn modelId="{45F94681-D382-4E7B-998B-BFBB43BB1344}" type="presParOf" srcId="{72171AB7-E6C3-453A-B6B1-61E0A4B8F838}" destId="{D3544291-3AC0-4BD1-BB7D-A1C26438B07C}" srcOrd="2" destOrd="0" presId="urn:microsoft.com/office/officeart/2005/8/layout/cycle4#1"/>
    <dgm:cxn modelId="{3023C573-7B25-4460-97A6-8466951CB86C}" type="presParOf" srcId="{72171AB7-E6C3-453A-B6B1-61E0A4B8F838}" destId="{42B11E7C-1348-460B-9691-2B2A30E6C62E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E1E85A4-DE68-4D44-AC4A-947520C0DB60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1819662-A1E1-4A11-8CF8-910AD55D355E}">
      <dgm:prSet/>
      <dgm:spPr>
        <a:solidFill>
          <a:srgbClr val="00B0F0"/>
        </a:solidFill>
      </dgm:spPr>
      <dgm:t>
        <a:bodyPr/>
        <a:lstStyle/>
        <a:p>
          <a:pPr rtl="0"/>
          <a:r>
            <a:rPr lang="ru-RU" b="1" i="1" dirty="0" smtClean="0"/>
            <a:t>Подтверждено на практике</a:t>
          </a:r>
          <a:r>
            <a:rPr lang="en-US" b="1" i="1" dirty="0" smtClean="0"/>
            <a:t>:</a:t>
          </a:r>
          <a:endParaRPr lang="ru-RU" dirty="0"/>
        </a:p>
      </dgm:t>
    </dgm:pt>
    <dgm:pt modelId="{A092A082-90BE-4AAD-B230-0B3748156DE6}" type="parTrans" cxnId="{3AD9A1BF-248A-44D6-802A-1CB6C25BB09B}">
      <dgm:prSet/>
      <dgm:spPr/>
      <dgm:t>
        <a:bodyPr/>
        <a:lstStyle/>
        <a:p>
          <a:endParaRPr lang="ru-RU"/>
        </a:p>
      </dgm:t>
    </dgm:pt>
    <dgm:pt modelId="{7661A20A-CD10-4C84-A593-56CB14238F9B}" type="sibTrans" cxnId="{3AD9A1BF-248A-44D6-802A-1CB6C25BB09B}">
      <dgm:prSet/>
      <dgm:spPr/>
      <dgm:t>
        <a:bodyPr/>
        <a:lstStyle/>
        <a:p>
          <a:endParaRPr lang="ru-RU"/>
        </a:p>
      </dgm:t>
    </dgm:pt>
    <dgm:pt modelId="{AF9FB16B-CD1D-47CD-8395-976CC6FF9E2D}" type="pres">
      <dgm:prSet presAssocID="{3E1E85A4-DE68-4D44-AC4A-947520C0DB6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147EBDA-293C-4993-805B-91431BEB5931}" type="pres">
      <dgm:prSet presAssocID="{C1819662-A1E1-4A11-8CF8-910AD55D355E}" presName="node" presStyleLbl="node1" presStyleIdx="0" presStyleCnt="1" custLinFactNeighborX="63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D9A1BF-248A-44D6-802A-1CB6C25BB09B}" srcId="{3E1E85A4-DE68-4D44-AC4A-947520C0DB60}" destId="{C1819662-A1E1-4A11-8CF8-910AD55D355E}" srcOrd="0" destOrd="0" parTransId="{A092A082-90BE-4AAD-B230-0B3748156DE6}" sibTransId="{7661A20A-CD10-4C84-A593-56CB14238F9B}"/>
    <dgm:cxn modelId="{BC31782D-780C-483F-9037-046785477E11}" type="presOf" srcId="{3E1E85A4-DE68-4D44-AC4A-947520C0DB60}" destId="{AF9FB16B-CD1D-47CD-8395-976CC6FF9E2D}" srcOrd="0" destOrd="0" presId="urn:microsoft.com/office/officeart/2005/8/layout/process1"/>
    <dgm:cxn modelId="{873B5B2F-F3CF-4F91-AD61-AB0361BFC52E}" type="presOf" srcId="{C1819662-A1E1-4A11-8CF8-910AD55D355E}" destId="{3147EBDA-293C-4993-805B-91431BEB5931}" srcOrd="0" destOrd="0" presId="urn:microsoft.com/office/officeart/2005/8/layout/process1"/>
    <dgm:cxn modelId="{5C6F3E20-04B9-4110-BDC8-B0C539CCFDC4}" type="presParOf" srcId="{AF9FB16B-CD1D-47CD-8395-976CC6FF9E2D}" destId="{3147EBDA-293C-4993-805B-91431BEB5931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AC36E29-235C-402A-91B1-A1E05829629E}" type="doc">
      <dgm:prSet loTypeId="urn:microsoft.com/office/officeart/2005/8/layout/equatio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C60EB9A-D9B5-49AA-88A9-732843413B2A}">
      <dgm:prSet/>
      <dgm:spPr>
        <a:solidFill>
          <a:srgbClr val="F7396F"/>
        </a:solidFill>
      </dgm:spPr>
      <dgm:t>
        <a:bodyPr/>
        <a:lstStyle/>
        <a:p>
          <a:pPr rtl="0"/>
          <a:r>
            <a:rPr lang="ru-RU" i="1" dirty="0" smtClean="0"/>
            <a:t>Информирование родителей об учебно-воспитательном процессе </a:t>
          </a:r>
          <a:endParaRPr lang="ru-RU" i="1" dirty="0"/>
        </a:p>
      </dgm:t>
    </dgm:pt>
    <dgm:pt modelId="{E38DAE25-CE16-4BEF-8621-89EDBF00D667}" type="parTrans" cxnId="{C00708D9-978B-4249-B3C9-D480D2724E11}">
      <dgm:prSet/>
      <dgm:spPr/>
      <dgm:t>
        <a:bodyPr/>
        <a:lstStyle/>
        <a:p>
          <a:endParaRPr lang="ru-RU"/>
        </a:p>
      </dgm:t>
    </dgm:pt>
    <dgm:pt modelId="{57E38211-4A87-4A79-B222-0C7D280A5633}" type="sibTrans" cxnId="{C00708D9-978B-4249-B3C9-D480D2724E11}">
      <dgm:prSet/>
      <dgm:spPr>
        <a:solidFill>
          <a:srgbClr val="49ED7C"/>
        </a:solidFill>
      </dgm:spPr>
      <dgm:t>
        <a:bodyPr/>
        <a:lstStyle/>
        <a:p>
          <a:endParaRPr lang="ru-RU"/>
        </a:p>
      </dgm:t>
    </dgm:pt>
    <dgm:pt modelId="{C6DC285E-7D70-49A1-808B-6471FA25250D}">
      <dgm:prSet/>
      <dgm:spPr>
        <a:solidFill>
          <a:srgbClr val="F7396F"/>
        </a:solidFill>
      </dgm:spPr>
      <dgm:t>
        <a:bodyPr/>
        <a:lstStyle/>
        <a:p>
          <a:pPr rtl="0"/>
          <a:r>
            <a:rPr lang="ru-RU" i="1" dirty="0" smtClean="0"/>
            <a:t>Положительно влияет на успеваемость и посещаемость детей.</a:t>
          </a:r>
          <a:endParaRPr lang="ru-RU" i="1" dirty="0"/>
        </a:p>
      </dgm:t>
    </dgm:pt>
    <dgm:pt modelId="{EAD3DD4C-9D4A-4558-8232-04BFB3C3F21B}" type="parTrans" cxnId="{9BFE4C0F-68C8-4926-BDA1-ACEB6F95A934}">
      <dgm:prSet/>
      <dgm:spPr/>
      <dgm:t>
        <a:bodyPr/>
        <a:lstStyle/>
        <a:p>
          <a:endParaRPr lang="ru-RU"/>
        </a:p>
      </dgm:t>
    </dgm:pt>
    <dgm:pt modelId="{E2FB80AB-74DF-4719-AC67-9E927B008008}" type="sibTrans" cxnId="{9BFE4C0F-68C8-4926-BDA1-ACEB6F95A934}">
      <dgm:prSet/>
      <dgm:spPr/>
      <dgm:t>
        <a:bodyPr/>
        <a:lstStyle/>
        <a:p>
          <a:endParaRPr lang="ru-RU"/>
        </a:p>
      </dgm:t>
    </dgm:pt>
    <dgm:pt modelId="{AA8C63EB-867B-4CC4-93E8-79F56AAC29D7}" type="pres">
      <dgm:prSet presAssocID="{8AC36E29-235C-402A-91B1-A1E05829629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6CB50EB-9EA2-4383-98B9-79BEE6663A49}" type="pres">
      <dgm:prSet presAssocID="{8AC36E29-235C-402A-91B1-A1E05829629E}" presName="vNodes" presStyleCnt="0"/>
      <dgm:spPr/>
    </dgm:pt>
    <dgm:pt modelId="{9902E2CE-B4EB-431E-98A1-678905169A4C}" type="pres">
      <dgm:prSet presAssocID="{6C60EB9A-D9B5-49AA-88A9-732843413B2A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F514D3-E3DE-4A11-8539-B86327B3F601}" type="pres">
      <dgm:prSet presAssocID="{8AC36E29-235C-402A-91B1-A1E05829629E}" presName="sibTransLast" presStyleLbl="sibTrans2D1" presStyleIdx="0" presStyleCnt="1" custScaleX="165525" custScaleY="45522"/>
      <dgm:spPr/>
      <dgm:t>
        <a:bodyPr/>
        <a:lstStyle/>
        <a:p>
          <a:endParaRPr lang="ru-RU"/>
        </a:p>
      </dgm:t>
    </dgm:pt>
    <dgm:pt modelId="{18754450-E171-4AB7-A10E-8AFF81CEAFCD}" type="pres">
      <dgm:prSet presAssocID="{8AC36E29-235C-402A-91B1-A1E05829629E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8CFF1228-C80D-49EF-B955-0362BE79D7DB}" type="pres">
      <dgm:prSet presAssocID="{8AC36E29-235C-402A-91B1-A1E05829629E}" presName="last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BE3107C-0DA8-4578-83B7-7F53BF7278CE}" type="presOf" srcId="{C6DC285E-7D70-49A1-808B-6471FA25250D}" destId="{8CFF1228-C80D-49EF-B955-0362BE79D7DB}" srcOrd="0" destOrd="0" presId="urn:microsoft.com/office/officeart/2005/8/layout/equation2"/>
    <dgm:cxn modelId="{F33D68CA-DDC0-44BE-9767-509539351AE4}" type="presOf" srcId="{8AC36E29-235C-402A-91B1-A1E05829629E}" destId="{AA8C63EB-867B-4CC4-93E8-79F56AAC29D7}" srcOrd="0" destOrd="0" presId="urn:microsoft.com/office/officeart/2005/8/layout/equation2"/>
    <dgm:cxn modelId="{9BFE4C0F-68C8-4926-BDA1-ACEB6F95A934}" srcId="{8AC36E29-235C-402A-91B1-A1E05829629E}" destId="{C6DC285E-7D70-49A1-808B-6471FA25250D}" srcOrd="1" destOrd="0" parTransId="{EAD3DD4C-9D4A-4558-8232-04BFB3C3F21B}" sibTransId="{E2FB80AB-74DF-4719-AC67-9E927B008008}"/>
    <dgm:cxn modelId="{C00708D9-978B-4249-B3C9-D480D2724E11}" srcId="{8AC36E29-235C-402A-91B1-A1E05829629E}" destId="{6C60EB9A-D9B5-49AA-88A9-732843413B2A}" srcOrd="0" destOrd="0" parTransId="{E38DAE25-CE16-4BEF-8621-89EDBF00D667}" sibTransId="{57E38211-4A87-4A79-B222-0C7D280A5633}"/>
    <dgm:cxn modelId="{18E19CAE-75F2-44E8-9A0C-C95F3931D59F}" type="presOf" srcId="{57E38211-4A87-4A79-B222-0C7D280A5633}" destId="{18754450-E171-4AB7-A10E-8AFF81CEAFCD}" srcOrd="1" destOrd="0" presId="urn:microsoft.com/office/officeart/2005/8/layout/equation2"/>
    <dgm:cxn modelId="{0FA5C10B-1D73-4235-A300-5D88BFF494C7}" type="presOf" srcId="{57E38211-4A87-4A79-B222-0C7D280A5633}" destId="{85F514D3-E3DE-4A11-8539-B86327B3F601}" srcOrd="0" destOrd="0" presId="urn:microsoft.com/office/officeart/2005/8/layout/equation2"/>
    <dgm:cxn modelId="{FE98272B-6793-4EB1-BF85-7E3408B6BEF3}" type="presOf" srcId="{6C60EB9A-D9B5-49AA-88A9-732843413B2A}" destId="{9902E2CE-B4EB-431E-98A1-678905169A4C}" srcOrd="0" destOrd="0" presId="urn:microsoft.com/office/officeart/2005/8/layout/equation2"/>
    <dgm:cxn modelId="{F8C3BDF3-9A7A-48A2-90D4-55487CDAA8BF}" type="presParOf" srcId="{AA8C63EB-867B-4CC4-93E8-79F56AAC29D7}" destId="{06CB50EB-9EA2-4383-98B9-79BEE6663A49}" srcOrd="0" destOrd="0" presId="urn:microsoft.com/office/officeart/2005/8/layout/equation2"/>
    <dgm:cxn modelId="{0C254A9C-BDCD-4212-BEE8-D3D561904779}" type="presParOf" srcId="{06CB50EB-9EA2-4383-98B9-79BEE6663A49}" destId="{9902E2CE-B4EB-431E-98A1-678905169A4C}" srcOrd="0" destOrd="0" presId="urn:microsoft.com/office/officeart/2005/8/layout/equation2"/>
    <dgm:cxn modelId="{707C42EE-6001-4B22-8B9E-F9EFB0719949}" type="presParOf" srcId="{AA8C63EB-867B-4CC4-93E8-79F56AAC29D7}" destId="{85F514D3-E3DE-4A11-8539-B86327B3F601}" srcOrd="1" destOrd="0" presId="urn:microsoft.com/office/officeart/2005/8/layout/equation2"/>
    <dgm:cxn modelId="{1779770D-C636-4471-8ACA-B556BF6161A9}" type="presParOf" srcId="{85F514D3-E3DE-4A11-8539-B86327B3F601}" destId="{18754450-E171-4AB7-A10E-8AFF81CEAFCD}" srcOrd="0" destOrd="0" presId="urn:microsoft.com/office/officeart/2005/8/layout/equation2"/>
    <dgm:cxn modelId="{7F2F2539-EE9F-432C-B972-D02FD5882299}" type="presParOf" srcId="{AA8C63EB-867B-4CC4-93E8-79F56AAC29D7}" destId="{8CFF1228-C80D-49EF-B955-0362BE79D7DB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3B9740-120D-47BD-A4E1-D8C1D6519219}">
      <dsp:nvSpPr>
        <dsp:cNvPr id="0" name=""/>
        <dsp:cNvSpPr/>
      </dsp:nvSpPr>
      <dsp:spPr>
        <a:xfrm>
          <a:off x="925160" y="187459"/>
          <a:ext cx="4100361" cy="738213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u="sng" kern="1200" dirty="0" smtClean="0"/>
            <a:t>каждого</a:t>
          </a:r>
          <a:r>
            <a:rPr lang="ru-RU" sz="2100" kern="1200" dirty="0" smtClean="0"/>
            <a:t> обучающегося, </a:t>
          </a:r>
          <a:endParaRPr lang="ru-RU" sz="2100" kern="1200" dirty="0"/>
        </a:p>
      </dsp:txBody>
      <dsp:txXfrm>
        <a:off x="961197" y="223496"/>
        <a:ext cx="4028287" cy="666139"/>
      </dsp:txXfrm>
    </dsp:sp>
    <dsp:sp modelId="{02004721-9962-4995-B4FA-1E55597E979C}">
      <dsp:nvSpPr>
        <dsp:cNvPr id="0" name=""/>
        <dsp:cNvSpPr/>
      </dsp:nvSpPr>
      <dsp:spPr>
        <a:xfrm>
          <a:off x="6923824" y="440356"/>
          <a:ext cx="4100361" cy="738213"/>
        </a:xfrm>
        <a:prstGeom prst="roundRect">
          <a:avLst/>
        </a:prstGeom>
        <a:solidFill>
          <a:srgbClr val="F35B3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u="sng" kern="1200" dirty="0" smtClean="0"/>
            <a:t>каждого</a:t>
          </a:r>
          <a:r>
            <a:rPr lang="ru-RU" sz="2100" kern="1200" dirty="0" smtClean="0"/>
            <a:t> класса, </a:t>
          </a:r>
          <a:endParaRPr lang="ru-RU" sz="2100" kern="1200" dirty="0"/>
        </a:p>
      </dsp:txBody>
      <dsp:txXfrm>
        <a:off x="6959861" y="476393"/>
        <a:ext cx="4028287" cy="666139"/>
      </dsp:txXfrm>
    </dsp:sp>
    <dsp:sp modelId="{1DA349FE-CC9A-48D1-8059-9BB4FDA6EE6A}">
      <dsp:nvSpPr>
        <dsp:cNvPr id="0" name=""/>
        <dsp:cNvSpPr/>
      </dsp:nvSpPr>
      <dsp:spPr>
        <a:xfrm>
          <a:off x="3057634" y="1565437"/>
          <a:ext cx="4100361" cy="738213"/>
        </a:xfrm>
        <a:prstGeom prst="roundRect">
          <a:avLst/>
        </a:prstGeom>
        <a:solidFill>
          <a:srgbClr val="B351D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u="sng" kern="1200" dirty="0" smtClean="0"/>
            <a:t>каждой</a:t>
          </a:r>
          <a:r>
            <a:rPr lang="ru-RU" sz="2100" kern="1200" dirty="0" smtClean="0"/>
            <a:t> общеобразовательной организации, </a:t>
          </a:r>
          <a:endParaRPr lang="ru-RU" sz="2100" kern="1200" dirty="0"/>
        </a:p>
      </dsp:txBody>
      <dsp:txXfrm>
        <a:off x="3093671" y="1601474"/>
        <a:ext cx="4028287" cy="666139"/>
      </dsp:txXfrm>
    </dsp:sp>
    <dsp:sp modelId="{13FFB915-789A-41D6-8145-72D6D1374480}">
      <dsp:nvSpPr>
        <dsp:cNvPr id="0" name=""/>
        <dsp:cNvSpPr/>
      </dsp:nvSpPr>
      <dsp:spPr>
        <a:xfrm>
          <a:off x="6523711" y="2533508"/>
          <a:ext cx="4100361" cy="738213"/>
        </a:xfrm>
        <a:prstGeom prst="roundRect">
          <a:avLst/>
        </a:prstGeom>
        <a:solidFill>
          <a:srgbClr val="FFC0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u="sng" kern="1200" dirty="0" smtClean="0"/>
            <a:t>каждого</a:t>
          </a:r>
          <a:r>
            <a:rPr lang="ru-RU" sz="2100" kern="1200" dirty="0" smtClean="0"/>
            <a:t> муниципального образования </a:t>
          </a:r>
          <a:endParaRPr lang="ru-RU" sz="2100" kern="1200" dirty="0"/>
        </a:p>
      </dsp:txBody>
      <dsp:txXfrm>
        <a:off x="6559748" y="2569545"/>
        <a:ext cx="4028287" cy="666139"/>
      </dsp:txXfrm>
    </dsp:sp>
    <dsp:sp modelId="{D1E6B623-711D-4E42-BEB3-558C5968AB9C}">
      <dsp:nvSpPr>
        <dsp:cNvPr id="0" name=""/>
        <dsp:cNvSpPr/>
      </dsp:nvSpPr>
      <dsp:spPr>
        <a:xfrm>
          <a:off x="1483588" y="2862374"/>
          <a:ext cx="4100361" cy="738213"/>
        </a:xfrm>
        <a:prstGeom prst="round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и </a:t>
          </a:r>
          <a:r>
            <a:rPr lang="ru-RU" sz="2100" b="1" u="sng" kern="1200" dirty="0" smtClean="0"/>
            <a:t>каждого</a:t>
          </a:r>
          <a:r>
            <a:rPr lang="ru-RU" sz="2100" kern="1200" dirty="0" smtClean="0"/>
            <a:t> региона в целом. </a:t>
          </a:r>
          <a:endParaRPr lang="ru-RU" sz="2100" kern="1200" dirty="0"/>
        </a:p>
      </dsp:txBody>
      <dsp:txXfrm>
        <a:off x="1519625" y="2898411"/>
        <a:ext cx="4028287" cy="6661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C8CB6F-ECD2-467A-9681-DF9192420B2B}">
      <dsp:nvSpPr>
        <dsp:cNvPr id="0" name=""/>
        <dsp:cNvSpPr/>
      </dsp:nvSpPr>
      <dsp:spPr>
        <a:xfrm>
          <a:off x="0" y="435308"/>
          <a:ext cx="2641381" cy="1710080"/>
        </a:xfrm>
        <a:prstGeom prst="roundRect">
          <a:avLst/>
        </a:prstGeom>
        <a:solidFill>
          <a:srgbClr val="FB6E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u="sng" kern="1200" dirty="0" smtClean="0"/>
            <a:t>расчет</a:t>
          </a:r>
          <a:r>
            <a:rPr lang="ru-RU" sz="2800" u="none" kern="1200" dirty="0" smtClean="0"/>
            <a:t> </a:t>
          </a:r>
          <a:r>
            <a:rPr lang="ru-RU" sz="2800" kern="1200" dirty="0" smtClean="0"/>
            <a:t>показателей качества образования</a:t>
          </a:r>
          <a:endParaRPr lang="ru-RU" sz="2800" kern="1200" dirty="0"/>
        </a:p>
      </dsp:txBody>
      <dsp:txXfrm>
        <a:off x="83479" y="518787"/>
        <a:ext cx="2474423" cy="1543122"/>
      </dsp:txXfrm>
    </dsp:sp>
    <dsp:sp modelId="{872FE280-99A4-4525-9723-DD967CA175A7}">
      <dsp:nvSpPr>
        <dsp:cNvPr id="0" name=""/>
        <dsp:cNvSpPr/>
      </dsp:nvSpPr>
      <dsp:spPr>
        <a:xfrm>
          <a:off x="6481848" y="2545465"/>
          <a:ext cx="2648052" cy="1671174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800" u="sng" kern="1200" dirty="0" smtClean="0">
              <a:solidFill>
                <a:schemeClr val="tx1"/>
              </a:solidFill>
            </a:rPr>
            <a:t>расчет</a:t>
          </a:r>
          <a:r>
            <a:rPr lang="ru-RU" sz="2800" kern="1200" dirty="0" smtClean="0">
              <a:solidFill>
                <a:schemeClr val="tx1"/>
              </a:solidFill>
            </a:rPr>
            <a:t> прогноза успешности сдачи ЕГЭ и ОГЭ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6563428" y="2627045"/>
        <a:ext cx="2484892" cy="1508014"/>
      </dsp:txXfrm>
    </dsp:sp>
    <dsp:sp modelId="{C0207981-2090-4836-890F-7C5C7E7C9F88}">
      <dsp:nvSpPr>
        <dsp:cNvPr id="0" name=""/>
        <dsp:cNvSpPr/>
      </dsp:nvSpPr>
      <dsp:spPr>
        <a:xfrm>
          <a:off x="8875202" y="442913"/>
          <a:ext cx="2579034" cy="1717277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u="sng" kern="1200" dirty="0" smtClean="0"/>
            <a:t>расчет</a:t>
          </a:r>
          <a:r>
            <a:rPr lang="ru-RU" sz="2800" kern="1200" dirty="0" smtClean="0"/>
            <a:t> </a:t>
          </a:r>
        </a:p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уровня учебных достижений</a:t>
          </a:r>
          <a:endParaRPr lang="ru-RU" sz="2800" kern="1200" dirty="0"/>
        </a:p>
      </dsp:txBody>
      <dsp:txXfrm>
        <a:off x="8959033" y="526744"/>
        <a:ext cx="2411372" cy="1549615"/>
      </dsp:txXfrm>
    </dsp:sp>
    <dsp:sp modelId="{B8656180-5D2B-446E-B18D-0DC350BAAA95}">
      <dsp:nvSpPr>
        <dsp:cNvPr id="0" name=""/>
        <dsp:cNvSpPr/>
      </dsp:nvSpPr>
      <dsp:spPr>
        <a:xfrm>
          <a:off x="2544260" y="2555699"/>
          <a:ext cx="2530701" cy="1536492"/>
        </a:xfrm>
        <a:prstGeom prst="round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u="sng" kern="1200" dirty="0" smtClean="0">
              <a:solidFill>
                <a:schemeClr val="bg1"/>
              </a:solidFill>
            </a:rPr>
            <a:t>расчет</a:t>
          </a:r>
          <a:r>
            <a:rPr lang="ru-RU" sz="2800" u="none" kern="1200" dirty="0" smtClean="0">
              <a:solidFill>
                <a:schemeClr val="bg1"/>
              </a:solidFill>
            </a:rPr>
            <a:t> рейтинга школы</a:t>
          </a:r>
          <a:endParaRPr lang="ru-RU" sz="2800" u="none" kern="1200" dirty="0">
            <a:solidFill>
              <a:schemeClr val="bg1"/>
            </a:solidFill>
          </a:endParaRPr>
        </a:p>
      </dsp:txBody>
      <dsp:txXfrm>
        <a:off x="2619265" y="2630704"/>
        <a:ext cx="2380691" cy="13864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FBDF31-5F2E-4FA4-A5EB-70820A68CFB6}">
      <dsp:nvSpPr>
        <dsp:cNvPr id="0" name=""/>
        <dsp:cNvSpPr/>
      </dsp:nvSpPr>
      <dsp:spPr>
        <a:xfrm>
          <a:off x="0" y="78669"/>
          <a:ext cx="10515600" cy="994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анализ диагностических работ по протоколам, разработанным в соответствии с ФГОС</a:t>
          </a:r>
          <a:endParaRPr lang="ru-RU" sz="2500" kern="1200" dirty="0"/>
        </a:p>
      </dsp:txBody>
      <dsp:txXfrm>
        <a:off x="48547" y="127216"/>
        <a:ext cx="10418506" cy="897406"/>
      </dsp:txXfrm>
    </dsp:sp>
    <dsp:sp modelId="{ACB4C29D-84C6-48AA-A0C9-093058901DA2}">
      <dsp:nvSpPr>
        <dsp:cNvPr id="0" name=""/>
        <dsp:cNvSpPr/>
      </dsp:nvSpPr>
      <dsp:spPr>
        <a:xfrm>
          <a:off x="0" y="1145169"/>
          <a:ext cx="10515600" cy="994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выявление проблемных компонентов, влияющих на качество образования, учет динамики их проявления</a:t>
          </a:r>
          <a:endParaRPr lang="ru-RU" sz="2500" kern="1200" dirty="0"/>
        </a:p>
      </dsp:txBody>
      <dsp:txXfrm>
        <a:off x="48547" y="1193716"/>
        <a:ext cx="10418506" cy="897406"/>
      </dsp:txXfrm>
    </dsp:sp>
    <dsp:sp modelId="{7299DFC4-5259-4119-A4EA-98CCA72908E9}">
      <dsp:nvSpPr>
        <dsp:cNvPr id="0" name=""/>
        <dsp:cNvSpPr/>
      </dsp:nvSpPr>
      <dsp:spPr>
        <a:xfrm>
          <a:off x="0" y="2211669"/>
          <a:ext cx="10515600" cy="994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формирование отчетов о качестве образования в виде таблиц </a:t>
          </a:r>
          <a:endParaRPr lang="ru-RU" sz="2500" kern="1200" dirty="0"/>
        </a:p>
      </dsp:txBody>
      <dsp:txXfrm>
        <a:off x="48547" y="2260216"/>
        <a:ext cx="10418506" cy="897406"/>
      </dsp:txXfrm>
    </dsp:sp>
    <dsp:sp modelId="{6AACFB26-7033-4EAD-9E9B-592587926893}">
      <dsp:nvSpPr>
        <dsp:cNvPr id="0" name=""/>
        <dsp:cNvSpPr/>
      </dsp:nvSpPr>
      <dsp:spPr>
        <a:xfrm>
          <a:off x="0" y="3278169"/>
          <a:ext cx="10515600" cy="994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формирование отчетов о качестве образования в виде текста с рекомендациями действий по повышению качества образования</a:t>
          </a:r>
          <a:endParaRPr lang="ru-RU" sz="2500" kern="1200" dirty="0"/>
        </a:p>
      </dsp:txBody>
      <dsp:txXfrm>
        <a:off x="48547" y="3326716"/>
        <a:ext cx="10418506" cy="8974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483868-3E96-4D94-B008-00C9B6CF4C88}">
      <dsp:nvSpPr>
        <dsp:cNvPr id="0" name=""/>
        <dsp:cNvSpPr/>
      </dsp:nvSpPr>
      <dsp:spPr>
        <a:xfrm>
          <a:off x="3378836" y="538570"/>
          <a:ext cx="1363824" cy="426318"/>
        </a:xfrm>
        <a:prstGeom prst="rightArrow">
          <a:avLst/>
        </a:prstGeom>
        <a:solidFill>
          <a:schemeClr val="accent6">
            <a:lumMod val="7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F7E67F-08B5-4380-B03A-563CC8BD1E1E}">
      <dsp:nvSpPr>
        <dsp:cNvPr id="0" name=""/>
        <dsp:cNvSpPr/>
      </dsp:nvSpPr>
      <dsp:spPr>
        <a:xfrm>
          <a:off x="610349" y="8554"/>
          <a:ext cx="2147112" cy="1472449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родителям обучающихся</a:t>
          </a:r>
          <a:endParaRPr lang="ru-RU" sz="2000" kern="1200" dirty="0"/>
        </a:p>
      </dsp:txBody>
      <dsp:txXfrm>
        <a:off x="682228" y="80433"/>
        <a:ext cx="2003354" cy="1328691"/>
      </dsp:txXfrm>
    </dsp:sp>
    <dsp:sp modelId="{024C3F6D-7522-4603-B240-8141E4CF8D91}">
      <dsp:nvSpPr>
        <dsp:cNvPr id="0" name=""/>
        <dsp:cNvSpPr/>
      </dsp:nvSpPr>
      <dsp:spPr>
        <a:xfrm>
          <a:off x="3522816" y="2276282"/>
          <a:ext cx="991611" cy="200709"/>
        </a:xfrm>
        <a:prstGeom prst="rightArrow">
          <a:avLst>
            <a:gd name="adj1" fmla="val 75000"/>
            <a:gd name="adj2" fmla="val 50000"/>
          </a:avLst>
        </a:prstGeom>
        <a:solidFill>
          <a:schemeClr val="bg1">
            <a:alpha val="90000"/>
          </a:schemeClr>
        </a:solidFill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93BE26-6993-4DE9-A49B-FF69397D9506}">
      <dsp:nvSpPr>
        <dsp:cNvPr id="0" name=""/>
        <dsp:cNvSpPr/>
      </dsp:nvSpPr>
      <dsp:spPr>
        <a:xfrm>
          <a:off x="667274" y="1619694"/>
          <a:ext cx="2147112" cy="1472449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администрации школ и органам управления образованием;</a:t>
          </a:r>
          <a:endParaRPr lang="ru-RU" sz="2000" kern="1200" dirty="0"/>
        </a:p>
      </dsp:txBody>
      <dsp:txXfrm>
        <a:off x="739153" y="1691573"/>
        <a:ext cx="2003354" cy="1328691"/>
      </dsp:txXfrm>
    </dsp:sp>
    <dsp:sp modelId="{FE492280-DF6C-401F-9AF8-B8CC20B45A5E}">
      <dsp:nvSpPr>
        <dsp:cNvPr id="0" name=""/>
        <dsp:cNvSpPr/>
      </dsp:nvSpPr>
      <dsp:spPr>
        <a:xfrm>
          <a:off x="2941512" y="3758751"/>
          <a:ext cx="2151857" cy="433724"/>
        </a:xfrm>
        <a:prstGeom prst="rightArrow">
          <a:avLst>
            <a:gd name="adj1" fmla="val 75000"/>
            <a:gd name="adj2" fmla="val 50000"/>
          </a:avLst>
        </a:prstGeom>
        <a:solidFill>
          <a:schemeClr val="bg1">
            <a:alpha val="90000"/>
          </a:schemeClr>
        </a:solidFill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3D5382-44B7-4775-BFD8-3E23AE73C813}">
      <dsp:nvSpPr>
        <dsp:cNvPr id="0" name=""/>
        <dsp:cNvSpPr/>
      </dsp:nvSpPr>
      <dsp:spPr>
        <a:xfrm>
          <a:off x="678756" y="3239389"/>
          <a:ext cx="2147112" cy="1472449"/>
        </a:xfrm>
        <a:prstGeom prst="roundRect">
          <a:avLst/>
        </a:prstGeom>
        <a:solidFill>
          <a:srgbClr val="FB6E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руководителям всех уровней сферы образования</a:t>
          </a:r>
          <a:endParaRPr lang="ru-RU" sz="2000" kern="1200" dirty="0"/>
        </a:p>
      </dsp:txBody>
      <dsp:txXfrm>
        <a:off x="750635" y="3311268"/>
        <a:ext cx="2003354" cy="132869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941B4F-34BF-43AD-88EC-16438F79F223}">
      <dsp:nvSpPr>
        <dsp:cNvPr id="0" name=""/>
        <dsp:cNvSpPr/>
      </dsp:nvSpPr>
      <dsp:spPr>
        <a:xfrm>
          <a:off x="176798" y="0"/>
          <a:ext cx="4307868" cy="1589382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отслеживать уровень качества образования своего ребенка относительно результатов обучения всего класса</a:t>
          </a:r>
          <a:endParaRPr lang="ru-RU" sz="1800" kern="1200" dirty="0"/>
        </a:p>
      </dsp:txBody>
      <dsp:txXfrm>
        <a:off x="254385" y="77587"/>
        <a:ext cx="4152694" cy="1434208"/>
      </dsp:txXfrm>
    </dsp:sp>
    <dsp:sp modelId="{B54B29E3-0737-426D-9560-1AA945A13857}">
      <dsp:nvSpPr>
        <dsp:cNvPr id="0" name=""/>
        <dsp:cNvSpPr/>
      </dsp:nvSpPr>
      <dsp:spPr>
        <a:xfrm>
          <a:off x="206608" y="1671164"/>
          <a:ext cx="4261571" cy="1589382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отслеживать динамику проблемных компонентов для своевременного реагирования на отклонения от заданных параметров</a:t>
          </a:r>
          <a:endParaRPr lang="ru-RU" sz="2000" kern="1200" dirty="0"/>
        </a:p>
      </dsp:txBody>
      <dsp:txXfrm>
        <a:off x="284195" y="1748751"/>
        <a:ext cx="4106397" cy="1434208"/>
      </dsp:txXfrm>
    </dsp:sp>
    <dsp:sp modelId="{AEBAF374-87DC-4BF0-8970-39BB2DEC18AB}">
      <dsp:nvSpPr>
        <dsp:cNvPr id="0" name=""/>
        <dsp:cNvSpPr/>
      </dsp:nvSpPr>
      <dsp:spPr>
        <a:xfrm>
          <a:off x="216551" y="3342328"/>
          <a:ext cx="4292588" cy="1567258"/>
        </a:xfrm>
        <a:prstGeom prst="roundRect">
          <a:avLst/>
        </a:prstGeom>
        <a:solidFill>
          <a:srgbClr val="FB6E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сделать прогноз по предстоящим ЕГЭ и ОГЭ, сделать прогноз повышения качества образования и спланировать управленческие действия по реализации этого прогноза</a:t>
          </a:r>
          <a:endParaRPr lang="ru-RU" sz="1800" kern="1200" dirty="0"/>
        </a:p>
      </dsp:txBody>
      <dsp:txXfrm>
        <a:off x="293058" y="3418835"/>
        <a:ext cx="4139574" cy="141424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6F2B71-F31C-4D93-BA0A-5D01EB4DEC9A}">
      <dsp:nvSpPr>
        <dsp:cNvPr id="0" name=""/>
        <dsp:cNvSpPr/>
      </dsp:nvSpPr>
      <dsp:spPr>
        <a:xfrm>
          <a:off x="5385075" y="2622964"/>
          <a:ext cx="3783564" cy="1944517"/>
        </a:xfrm>
        <a:prstGeom prst="roundRect">
          <a:avLst>
            <a:gd name="adj" fmla="val 10000"/>
          </a:avLst>
        </a:prstGeom>
        <a:solidFill>
          <a:srgbClr val="49ED7C"/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i="1" kern="1200" dirty="0" smtClean="0">
              <a:latin typeface="+mj-lt"/>
            </a:rPr>
            <a:t>Воспитание ответственного потребителя, заинтересованного в качестве услуг</a:t>
          </a:r>
          <a:endParaRPr lang="ru-RU" sz="1600" b="1" i="1" kern="1200" dirty="0">
            <a:latin typeface="+mj-lt"/>
          </a:endParaRPr>
        </a:p>
      </dsp:txBody>
      <dsp:txXfrm>
        <a:off x="6562859" y="3151808"/>
        <a:ext cx="2563064" cy="1372957"/>
      </dsp:txXfrm>
    </dsp:sp>
    <dsp:sp modelId="{EBB0A6D7-9CA1-4A97-99FD-3227022FE573}">
      <dsp:nvSpPr>
        <dsp:cNvPr id="0" name=""/>
        <dsp:cNvSpPr/>
      </dsp:nvSpPr>
      <dsp:spPr>
        <a:xfrm>
          <a:off x="1327513" y="2629421"/>
          <a:ext cx="3814390" cy="1931603"/>
        </a:xfrm>
        <a:prstGeom prst="roundRect">
          <a:avLst>
            <a:gd name="adj" fmla="val 10000"/>
          </a:avLst>
        </a:prstGeom>
        <a:solidFill>
          <a:srgbClr val="49ED7C"/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i="1" kern="1200" dirty="0" smtClean="0">
              <a:latin typeface="+mj-lt"/>
            </a:rPr>
            <a:t>Стимулирование организаций к принятию мер по повышению качества и удовлетворенности потребителей</a:t>
          </a:r>
          <a:endParaRPr lang="ru-RU" sz="1600" b="1" i="1" kern="1200" dirty="0">
            <a:latin typeface="+mj-lt"/>
          </a:endParaRPr>
        </a:p>
      </dsp:txBody>
      <dsp:txXfrm>
        <a:off x="1369944" y="3154753"/>
        <a:ext cx="2585211" cy="1363840"/>
      </dsp:txXfrm>
    </dsp:sp>
    <dsp:sp modelId="{279185C3-6248-4DDA-A59F-9ABE0F7E293F}">
      <dsp:nvSpPr>
        <dsp:cNvPr id="0" name=""/>
        <dsp:cNvSpPr/>
      </dsp:nvSpPr>
      <dsp:spPr>
        <a:xfrm>
          <a:off x="5392009" y="-61981"/>
          <a:ext cx="3505975" cy="1439668"/>
        </a:xfrm>
        <a:prstGeom prst="roundRect">
          <a:avLst>
            <a:gd name="adj" fmla="val 10000"/>
          </a:avLst>
        </a:prstGeom>
        <a:solidFill>
          <a:srgbClr val="49ED7C"/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i="1" kern="1200" dirty="0" smtClean="0">
              <a:latin typeface="+mj-lt"/>
            </a:rPr>
            <a:t>Улучшение информированности потребителей о качестве работы образовательных организаций</a:t>
          </a:r>
          <a:endParaRPr lang="ru-RU" sz="1600" b="1" i="1" kern="1200" dirty="0">
            <a:latin typeface="+mj-lt"/>
          </a:endParaRPr>
        </a:p>
      </dsp:txBody>
      <dsp:txXfrm>
        <a:off x="6475426" y="-30356"/>
        <a:ext cx="2390932" cy="1016501"/>
      </dsp:txXfrm>
    </dsp:sp>
    <dsp:sp modelId="{638A121D-2535-4B65-BD32-9A84480701FB}">
      <dsp:nvSpPr>
        <dsp:cNvPr id="0" name=""/>
        <dsp:cNvSpPr/>
      </dsp:nvSpPr>
      <dsp:spPr>
        <a:xfrm>
          <a:off x="1382487" y="-53271"/>
          <a:ext cx="3649281" cy="1439668"/>
        </a:xfrm>
        <a:prstGeom prst="roundRect">
          <a:avLst>
            <a:gd name="adj" fmla="val 10000"/>
          </a:avLst>
        </a:prstGeom>
        <a:solidFill>
          <a:srgbClr val="49ED7C">
            <a:alpha val="89804"/>
          </a:srgbClr>
        </a:solidFill>
        <a:ln w="6350" cap="flat" cmpd="sng" algn="ctr">
          <a:solidFill>
            <a:srgbClr val="00B0F0"/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i="1" kern="1200" dirty="0" smtClean="0">
              <a:latin typeface="+mj-lt"/>
            </a:rPr>
            <a:t>Повышение качества и доступности образовательных услуг</a:t>
          </a:r>
          <a:endParaRPr lang="ru-RU" sz="1600" b="1" i="1" kern="1200" dirty="0">
            <a:latin typeface="+mj-lt"/>
          </a:endParaRPr>
        </a:p>
      </dsp:txBody>
      <dsp:txXfrm>
        <a:off x="1414112" y="-21646"/>
        <a:ext cx="2491247" cy="1016501"/>
      </dsp:txXfrm>
    </dsp:sp>
    <dsp:sp modelId="{8A5C5B92-0325-484B-80C9-DB07697542C9}">
      <dsp:nvSpPr>
        <dsp:cNvPr id="0" name=""/>
        <dsp:cNvSpPr/>
      </dsp:nvSpPr>
      <dsp:spPr>
        <a:xfrm>
          <a:off x="3286265" y="333256"/>
          <a:ext cx="1948051" cy="1948051"/>
        </a:xfrm>
        <a:prstGeom prst="pieWedg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i="1" kern="1200" smtClean="0">
              <a:latin typeface="+mj-lt"/>
            </a:rPr>
            <a:t>Качество</a:t>
          </a:r>
          <a:endParaRPr lang="ru-RU" sz="1500" b="1" i="1" kern="1200" dirty="0">
            <a:latin typeface="+mj-lt"/>
          </a:endParaRPr>
        </a:p>
      </dsp:txBody>
      <dsp:txXfrm>
        <a:off x="3856836" y="903827"/>
        <a:ext cx="1377480" cy="1377480"/>
      </dsp:txXfrm>
    </dsp:sp>
    <dsp:sp modelId="{CBE7FD3A-5B2B-49AD-9841-61E719D0F5FE}">
      <dsp:nvSpPr>
        <dsp:cNvPr id="0" name=""/>
        <dsp:cNvSpPr/>
      </dsp:nvSpPr>
      <dsp:spPr>
        <a:xfrm rot="5400000">
          <a:off x="5302789" y="320671"/>
          <a:ext cx="1948051" cy="1948051"/>
        </a:xfrm>
        <a:prstGeom prst="pieWedg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i="1" kern="1200" smtClean="0">
              <a:latin typeface="+mj-lt"/>
            </a:rPr>
            <a:t>Информиро-ванность</a:t>
          </a:r>
          <a:endParaRPr lang="ru-RU" sz="1500" b="1" i="1" kern="1200" dirty="0">
            <a:latin typeface="+mj-lt"/>
          </a:endParaRPr>
        </a:p>
      </dsp:txBody>
      <dsp:txXfrm rot="-5400000">
        <a:off x="5302789" y="891242"/>
        <a:ext cx="1377480" cy="1377480"/>
      </dsp:txXfrm>
    </dsp:sp>
    <dsp:sp modelId="{8C9A8575-AD77-45A2-8679-66BF344C5AE6}">
      <dsp:nvSpPr>
        <dsp:cNvPr id="0" name=""/>
        <dsp:cNvSpPr/>
      </dsp:nvSpPr>
      <dsp:spPr>
        <a:xfrm rot="10800000">
          <a:off x="5302789" y="2358702"/>
          <a:ext cx="1948051" cy="1948051"/>
        </a:xfrm>
        <a:prstGeom prst="pieWedg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i="1" kern="1200" smtClean="0">
              <a:latin typeface="+mj-lt"/>
            </a:rPr>
            <a:t>Общест-венная </a:t>
          </a:r>
          <a:r>
            <a:rPr lang="ru-RU" sz="1500" b="1" i="1" kern="1200" dirty="0" smtClean="0">
              <a:latin typeface="+mj-lt"/>
            </a:rPr>
            <a:t>активность</a:t>
          </a:r>
          <a:endParaRPr lang="ru-RU" sz="1500" b="1" i="1" kern="1200" dirty="0">
            <a:latin typeface="+mj-lt"/>
          </a:endParaRPr>
        </a:p>
      </dsp:txBody>
      <dsp:txXfrm rot="10800000">
        <a:off x="5302789" y="2358702"/>
        <a:ext cx="1377480" cy="1377480"/>
      </dsp:txXfrm>
    </dsp:sp>
    <dsp:sp modelId="{63CC72A6-E696-47D8-9086-E16643ED163B}">
      <dsp:nvSpPr>
        <dsp:cNvPr id="0" name=""/>
        <dsp:cNvSpPr/>
      </dsp:nvSpPr>
      <dsp:spPr>
        <a:xfrm rot="16200000">
          <a:off x="3264758" y="2358702"/>
          <a:ext cx="1948051" cy="1948051"/>
        </a:xfrm>
        <a:prstGeom prst="pieWedg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i="1" kern="1200" smtClean="0">
              <a:latin typeface="+mj-lt"/>
            </a:rPr>
            <a:t>Стимулиро-вание</a:t>
          </a:r>
          <a:endParaRPr lang="ru-RU" sz="1500" b="1" i="1" kern="1200" dirty="0">
            <a:latin typeface="+mj-lt"/>
          </a:endParaRPr>
        </a:p>
      </dsp:txBody>
      <dsp:txXfrm rot="5400000">
        <a:off x="3835329" y="2358702"/>
        <a:ext cx="1377480" cy="1377480"/>
      </dsp:txXfrm>
    </dsp:sp>
    <dsp:sp modelId="{D3544291-3AC0-4BD1-BB7D-A1C26438B07C}">
      <dsp:nvSpPr>
        <dsp:cNvPr id="0" name=""/>
        <dsp:cNvSpPr/>
      </dsp:nvSpPr>
      <dsp:spPr>
        <a:xfrm>
          <a:off x="4921502" y="1908806"/>
          <a:ext cx="672595" cy="584865"/>
        </a:xfrm>
        <a:prstGeom prst="circularArrow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solidFill>
            <a:srgbClr val="00B0F0"/>
          </a:solidFill>
        </a:ln>
        <a:effectLst/>
        <a:scene3d>
          <a:camera prst="orthographicFront"/>
          <a:lightRig rig="chilly" dir="t"/>
        </a:scene3d>
        <a:sp3d z="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B11E7C-1348-460B-9691-2B2A30E6C62E}">
      <dsp:nvSpPr>
        <dsp:cNvPr id="0" name=""/>
        <dsp:cNvSpPr/>
      </dsp:nvSpPr>
      <dsp:spPr>
        <a:xfrm rot="10800000">
          <a:off x="4921502" y="2133754"/>
          <a:ext cx="672595" cy="584865"/>
        </a:xfrm>
        <a:prstGeom prst="circularArrow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solidFill>
            <a:srgbClr val="00B0F0"/>
          </a:solidFill>
        </a:ln>
        <a:effectLst/>
        <a:scene3d>
          <a:camera prst="orthographicFront"/>
          <a:lightRig rig="chilly" dir="t"/>
        </a:scene3d>
        <a:sp3d z="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47EBDA-293C-4993-805B-91431BEB5931}">
      <dsp:nvSpPr>
        <dsp:cNvPr id="0" name=""/>
        <dsp:cNvSpPr/>
      </dsp:nvSpPr>
      <dsp:spPr>
        <a:xfrm>
          <a:off x="6303" y="0"/>
          <a:ext cx="6448736" cy="688233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i="1" kern="1200" dirty="0" smtClean="0"/>
            <a:t>Подтверждено на практике</a:t>
          </a:r>
          <a:r>
            <a:rPr lang="en-US" sz="3000" b="1" i="1" kern="1200" dirty="0" smtClean="0"/>
            <a:t>:</a:t>
          </a:r>
          <a:endParaRPr lang="ru-RU" sz="3000" kern="1200" dirty="0"/>
        </a:p>
      </dsp:txBody>
      <dsp:txXfrm>
        <a:off x="26461" y="20158"/>
        <a:ext cx="6408420" cy="64791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02E2CE-B4EB-431E-98A1-678905169A4C}">
      <dsp:nvSpPr>
        <dsp:cNvPr id="0" name=""/>
        <dsp:cNvSpPr/>
      </dsp:nvSpPr>
      <dsp:spPr>
        <a:xfrm>
          <a:off x="98070" y="1495"/>
          <a:ext cx="3969022" cy="3969022"/>
        </a:xfrm>
        <a:prstGeom prst="ellipse">
          <a:avLst/>
        </a:prstGeom>
        <a:solidFill>
          <a:srgbClr val="F7396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i="1" kern="1200" dirty="0" smtClean="0"/>
            <a:t>Информирование родителей об учебно-воспитательном процессе </a:t>
          </a:r>
          <a:endParaRPr lang="ru-RU" sz="2700" i="1" kern="1200" dirty="0"/>
        </a:p>
      </dsp:txBody>
      <dsp:txXfrm>
        <a:off x="679320" y="582745"/>
        <a:ext cx="2806522" cy="2806522"/>
      </dsp:txXfrm>
    </dsp:sp>
    <dsp:sp modelId="{85F514D3-E3DE-4A11-8539-B86327B3F601}">
      <dsp:nvSpPr>
        <dsp:cNvPr id="0" name=""/>
        <dsp:cNvSpPr/>
      </dsp:nvSpPr>
      <dsp:spPr>
        <a:xfrm>
          <a:off x="4248934" y="1649945"/>
          <a:ext cx="2089172" cy="672121"/>
        </a:xfrm>
        <a:prstGeom prst="rightArrow">
          <a:avLst>
            <a:gd name="adj1" fmla="val 60000"/>
            <a:gd name="adj2" fmla="val 50000"/>
          </a:avLst>
        </a:prstGeom>
        <a:solidFill>
          <a:srgbClr val="49ED7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>
        <a:off x="4248934" y="1784369"/>
        <a:ext cx="1887536" cy="403273"/>
      </dsp:txXfrm>
    </dsp:sp>
    <dsp:sp modelId="{8CFF1228-C80D-49EF-B955-0362BE79D7DB}">
      <dsp:nvSpPr>
        <dsp:cNvPr id="0" name=""/>
        <dsp:cNvSpPr/>
      </dsp:nvSpPr>
      <dsp:spPr>
        <a:xfrm>
          <a:off x="6448506" y="1495"/>
          <a:ext cx="3969022" cy="3969022"/>
        </a:xfrm>
        <a:prstGeom prst="ellipse">
          <a:avLst/>
        </a:prstGeom>
        <a:solidFill>
          <a:srgbClr val="F7396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i="1" kern="1200" dirty="0" smtClean="0"/>
            <a:t>Положительно влияет на успеваемость и посещаемость детей.</a:t>
          </a:r>
          <a:endParaRPr lang="ru-RU" sz="2700" i="1" kern="1200" dirty="0"/>
        </a:p>
      </dsp:txBody>
      <dsp:txXfrm>
        <a:off x="7029756" y="582745"/>
        <a:ext cx="2806522" cy="28065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36006-B240-4237-AF54-AB88267BC986}" type="datetimeFigureOut">
              <a:rPr lang="ru-RU" smtClean="0"/>
              <a:t>03.02.2019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113AA-828E-4D4D-AC98-B5B25867D6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588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36006-B240-4237-AF54-AB88267BC986}" type="datetimeFigureOut">
              <a:rPr lang="ru-RU" smtClean="0"/>
              <a:t>03.02.2019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113AA-828E-4D4D-AC98-B5B25867D6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095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36006-B240-4237-AF54-AB88267BC986}" type="datetimeFigureOut">
              <a:rPr lang="ru-RU" smtClean="0"/>
              <a:t>03.02.2019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113AA-828E-4D4D-AC98-B5B25867D6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147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36006-B240-4237-AF54-AB88267BC986}" type="datetimeFigureOut">
              <a:rPr lang="ru-RU" smtClean="0"/>
              <a:t>03.02.2019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113AA-828E-4D4D-AC98-B5B25867D6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795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36006-B240-4237-AF54-AB88267BC986}" type="datetimeFigureOut">
              <a:rPr lang="ru-RU" smtClean="0"/>
              <a:t>03.02.2019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113AA-828E-4D4D-AC98-B5B25867D6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011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36006-B240-4237-AF54-AB88267BC986}" type="datetimeFigureOut">
              <a:rPr lang="ru-RU" smtClean="0"/>
              <a:t>03.02.2019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113AA-828E-4D4D-AC98-B5B25867D6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411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36006-B240-4237-AF54-AB88267BC986}" type="datetimeFigureOut">
              <a:rPr lang="ru-RU" smtClean="0"/>
              <a:t>03.02.2019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113AA-828E-4D4D-AC98-B5B25867D6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185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36006-B240-4237-AF54-AB88267BC986}" type="datetimeFigureOut">
              <a:rPr lang="ru-RU" smtClean="0"/>
              <a:t>03.02.2019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113AA-828E-4D4D-AC98-B5B25867D6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415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36006-B240-4237-AF54-AB88267BC986}" type="datetimeFigureOut">
              <a:rPr lang="ru-RU" smtClean="0"/>
              <a:t>03.02.2019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113AA-828E-4D4D-AC98-B5B25867D6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919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36006-B240-4237-AF54-AB88267BC986}" type="datetimeFigureOut">
              <a:rPr lang="ru-RU" smtClean="0"/>
              <a:t>03.02.2019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113AA-828E-4D4D-AC98-B5B25867D6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510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36006-B240-4237-AF54-AB88267BC986}" type="datetimeFigureOut">
              <a:rPr lang="ru-RU" smtClean="0"/>
              <a:t>03.02.2019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113AA-828E-4D4D-AC98-B5B25867D6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346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36006-B240-4237-AF54-AB88267BC986}" type="datetimeFigureOut">
              <a:rPr lang="ru-RU" smtClean="0"/>
              <a:t>03.02.2019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113AA-828E-4D4D-AC98-B5B25867D6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715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0" y="-1"/>
            <a:ext cx="12191997" cy="6858001"/>
            <a:chOff x="1018903" y="-1"/>
            <a:chExt cx="11173097" cy="5724939"/>
          </a:xfrm>
        </p:grpSpPr>
        <p:pic>
          <p:nvPicPr>
            <p:cNvPr id="4" name="Рисунок 3"/>
            <p:cNvPicPr/>
            <p:nvPr/>
          </p:nvPicPr>
          <p:blipFill rotWithShape="1">
            <a:blip r:embed="rId2"/>
            <a:srcRect l="6757" t="6535" r="12904" b="12822"/>
            <a:stretch/>
          </p:blipFill>
          <p:spPr bwMode="auto">
            <a:xfrm>
              <a:off x="1333335" y="0"/>
              <a:ext cx="10858665" cy="572493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" name="Рисунок 4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771" t="9985" r="1521" b="9914"/>
            <a:stretch/>
          </p:blipFill>
          <p:spPr bwMode="auto">
            <a:xfrm>
              <a:off x="1018903" y="-1"/>
              <a:ext cx="524510" cy="572493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058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</a:t>
            </a:r>
            <a:endParaRPr lang="ru-RU" dirty="0"/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l="37018" t="10044" r="32491" b="11154"/>
          <a:stretch/>
        </p:blipFill>
        <p:spPr bwMode="auto">
          <a:xfrm rot="20878457">
            <a:off x="678888" y="1057448"/>
            <a:ext cx="2926237" cy="40960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/>
          <a:srcRect l="18801" t="7447" r="16613" b="14617"/>
          <a:stretch/>
        </p:blipFill>
        <p:spPr bwMode="auto">
          <a:xfrm rot="21081438">
            <a:off x="2343299" y="1904246"/>
            <a:ext cx="5980331" cy="40543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4"/>
          <a:srcRect l="36336" t="10565" r="33758" b="45098"/>
          <a:stretch/>
        </p:blipFill>
        <p:spPr bwMode="auto">
          <a:xfrm rot="536696">
            <a:off x="6750901" y="1726262"/>
            <a:ext cx="5189680" cy="45276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1066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4" name="Содержимое 7"/>
          <p:cNvGraphicFramePr>
            <a:graphicFrameLocks noGrp="1"/>
          </p:cNvGraphicFramePr>
          <p:nvPr>
            <p:ph idx="1"/>
            <p:extLst/>
          </p:nvPr>
        </p:nvGraphicFramePr>
        <p:xfrm>
          <a:off x="698862" y="2008505"/>
          <a:ext cx="10515600" cy="4627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838199" y="365125"/>
            <a:ext cx="108835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96091" y="1047115"/>
            <a:ext cx="115998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002060"/>
                </a:solidFill>
              </a:rPr>
              <a:t>Цели  системы оценки качества образования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23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97954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altLang="ru-RU" b="1" u="sng" dirty="0">
                <a:solidFill>
                  <a:srgbClr val="FF0000"/>
                </a:solidFill>
              </a:rPr>
              <a:t>В первую очередь </a:t>
            </a:r>
            <a:r>
              <a:rPr lang="ru-RU" altLang="ru-RU" b="1" u="sng" dirty="0" smtClean="0">
                <a:solidFill>
                  <a:srgbClr val="FF0000"/>
                </a:solidFill>
              </a:rPr>
              <a:t>учитываются:</a:t>
            </a:r>
            <a:r>
              <a:rPr lang="ru-RU" altLang="ru-RU" dirty="0" smtClean="0">
                <a:solidFill>
                  <a:srgbClr val="000099"/>
                </a:solidFill>
              </a:rPr>
              <a:t> </a:t>
            </a:r>
          </a:p>
          <a:p>
            <a:pPr marL="0" indent="0" algn="ctr">
              <a:buNone/>
            </a:pPr>
            <a:endParaRPr lang="ru-RU" altLang="ru-RU" dirty="0" smtClean="0">
              <a:solidFill>
                <a:srgbClr val="000099"/>
              </a:solidFill>
            </a:endParaRPr>
          </a:p>
          <a:p>
            <a:r>
              <a:rPr lang="ru-RU" altLang="ru-RU" b="1" u="sng" dirty="0" smtClean="0">
                <a:solidFill>
                  <a:srgbClr val="000099"/>
                </a:solidFill>
              </a:rPr>
              <a:t>результаты </a:t>
            </a:r>
            <a:r>
              <a:rPr lang="ru-RU" altLang="ru-RU" b="1" u="sng" dirty="0">
                <a:solidFill>
                  <a:srgbClr val="000099"/>
                </a:solidFill>
              </a:rPr>
              <a:t>контрольных </a:t>
            </a:r>
            <a:r>
              <a:rPr lang="ru-RU" altLang="ru-RU" dirty="0">
                <a:solidFill>
                  <a:srgbClr val="000099"/>
                </a:solidFill>
              </a:rPr>
              <a:t>и </a:t>
            </a:r>
            <a:r>
              <a:rPr lang="ru-RU" altLang="ru-RU" b="1" u="sng" dirty="0">
                <a:solidFill>
                  <a:srgbClr val="000099"/>
                </a:solidFill>
              </a:rPr>
              <a:t>самостоятельных работ </a:t>
            </a:r>
            <a:endParaRPr lang="ru-RU" altLang="ru-RU" b="1" u="sng" dirty="0" smtClean="0">
              <a:solidFill>
                <a:srgbClr val="000099"/>
              </a:solidFill>
            </a:endParaRPr>
          </a:p>
          <a:p>
            <a:pPr marL="0" indent="0">
              <a:buNone/>
            </a:pPr>
            <a:r>
              <a:rPr lang="ru-RU" altLang="ru-RU" dirty="0" smtClean="0">
                <a:solidFill>
                  <a:srgbClr val="000099"/>
                </a:solidFill>
              </a:rPr>
              <a:t>  (</a:t>
            </a:r>
            <a:r>
              <a:rPr lang="ru-RU" altLang="ru-RU" dirty="0">
                <a:solidFill>
                  <a:srgbClr val="000099"/>
                </a:solidFill>
              </a:rPr>
              <a:t>при условии, что они правильно оформлены в электронном журнале), </a:t>
            </a:r>
            <a:endParaRPr lang="ru-RU" altLang="ru-RU" dirty="0" smtClean="0">
              <a:solidFill>
                <a:srgbClr val="000099"/>
              </a:solidFill>
            </a:endParaRPr>
          </a:p>
          <a:p>
            <a:pPr marL="0" indent="0">
              <a:buNone/>
            </a:pPr>
            <a:endParaRPr lang="ru-RU" altLang="ru-RU" dirty="0">
              <a:solidFill>
                <a:srgbClr val="000099"/>
              </a:solidFill>
            </a:endParaRPr>
          </a:p>
          <a:p>
            <a:r>
              <a:rPr lang="ru-RU" altLang="ru-RU" b="1" u="sng" dirty="0">
                <a:solidFill>
                  <a:srgbClr val="000099"/>
                </a:solidFill>
              </a:rPr>
              <a:t>оценки за устные и домашние работы</a:t>
            </a:r>
            <a:r>
              <a:rPr lang="ru-RU" altLang="ru-RU" b="1" u="sng" dirty="0" smtClean="0">
                <a:solidFill>
                  <a:srgbClr val="000099"/>
                </a:solidFill>
              </a:rPr>
              <a:t>,</a:t>
            </a:r>
          </a:p>
          <a:p>
            <a:pPr marL="0" indent="0">
              <a:buNone/>
            </a:pPr>
            <a:endParaRPr lang="ru-RU" altLang="ru-RU" b="1" u="sng" dirty="0">
              <a:solidFill>
                <a:srgbClr val="000099"/>
              </a:solidFill>
            </a:endParaRPr>
          </a:p>
          <a:p>
            <a:r>
              <a:rPr lang="ru-RU" altLang="ru-RU" b="1" u="sng" dirty="0">
                <a:solidFill>
                  <a:srgbClr val="000099"/>
                </a:solidFill>
              </a:rPr>
              <a:t>периодичность и количество оценок по предмету, </a:t>
            </a:r>
            <a:endParaRPr lang="ru-RU" altLang="ru-RU" b="1" u="sng" dirty="0" smtClean="0">
              <a:solidFill>
                <a:srgbClr val="000099"/>
              </a:solidFill>
            </a:endParaRPr>
          </a:p>
          <a:p>
            <a:pPr marL="0" indent="0">
              <a:buNone/>
            </a:pPr>
            <a:endParaRPr lang="ru-RU" altLang="ru-RU" b="1" u="sng" dirty="0">
              <a:solidFill>
                <a:srgbClr val="000099"/>
              </a:solidFill>
            </a:endParaRPr>
          </a:p>
          <a:p>
            <a:r>
              <a:rPr lang="ru-RU" altLang="ru-RU" dirty="0">
                <a:solidFill>
                  <a:srgbClr val="000099"/>
                </a:solidFill>
              </a:rPr>
              <a:t>а так же </a:t>
            </a:r>
            <a:r>
              <a:rPr lang="ru-RU" altLang="ru-RU" b="1" u="sng" dirty="0">
                <a:solidFill>
                  <a:srgbClr val="000099"/>
                </a:solidFill>
              </a:rPr>
              <a:t>средняя оценка учащегося по всем предметам </a:t>
            </a:r>
            <a:r>
              <a:rPr lang="ru-RU" altLang="ru-RU" dirty="0" smtClean="0">
                <a:solidFill>
                  <a:srgbClr val="000099"/>
                </a:solidFill>
              </a:rPr>
              <a:t>(</a:t>
            </a:r>
            <a:r>
              <a:rPr lang="ru-RU" altLang="ru-RU" dirty="0">
                <a:solidFill>
                  <a:srgbClr val="000099"/>
                </a:solidFill>
              </a:rPr>
              <a:t>контроль объективности оценивания учащегося)</a:t>
            </a:r>
          </a:p>
        </p:txBody>
      </p:sp>
    </p:spTree>
    <p:extLst>
      <p:ext uri="{BB962C8B-B14F-4D97-AF65-F5344CB8AC3E}">
        <p14:creationId xmlns:p14="http://schemas.microsoft.com/office/powerpoint/2010/main" val="165981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27909"/>
            <a:ext cx="10515600" cy="494905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l="19751" t="5336" r="2983" b="9911"/>
          <a:stretch/>
        </p:blipFill>
        <p:spPr bwMode="auto">
          <a:xfrm>
            <a:off x="1152939" y="1088570"/>
            <a:ext cx="10122011" cy="56931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2165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1221" y="1128635"/>
            <a:ext cx="9634870" cy="696990"/>
          </a:xfrm>
        </p:spPr>
        <p:txBody>
          <a:bodyPr>
            <a:normAutofit/>
          </a:bodyPr>
          <a:lstStyle/>
          <a:p>
            <a:r>
              <a:rPr lang="ru-RU" altLang="ru-RU" sz="2800" b="1" dirty="0">
                <a:solidFill>
                  <a:srgbClr val="000099"/>
                </a:solidFill>
                <a:latin typeface="+mn-lt"/>
              </a:rPr>
              <a:t>Многоуровневая система оценки </a:t>
            </a:r>
            <a:r>
              <a:rPr lang="ru-RU" altLang="ru-RU" sz="2800" b="1" dirty="0" smtClean="0">
                <a:solidFill>
                  <a:srgbClr val="000099"/>
                </a:solidFill>
                <a:latin typeface="+mn-lt"/>
              </a:rPr>
              <a:t>качества </a:t>
            </a:r>
            <a:r>
              <a:rPr lang="ru-RU" altLang="ru-RU" sz="2800" b="1" dirty="0">
                <a:solidFill>
                  <a:srgbClr val="000099"/>
                </a:solidFill>
                <a:latin typeface="+mn-lt"/>
              </a:rPr>
              <a:t>образования</a:t>
            </a:r>
            <a:endParaRPr lang="ru-RU" sz="2800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12340" y="2095591"/>
            <a:ext cx="11227981" cy="4678204"/>
          </a:xfrm>
          <a:prstGeom prst="rect">
            <a:avLst/>
          </a:prstGeom>
          <a:ln w="127000" cap="flat" cmpd="sng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2400" dirty="0">
                <a:solidFill>
                  <a:schemeClr val="accent1">
                    <a:lumMod val="50000"/>
                  </a:schemeClr>
                </a:solidFill>
              </a:rPr>
              <a:t>В работе модуля МСОКО системы </a:t>
            </a:r>
            <a:r>
              <a:rPr lang="ru-RU" altLang="ru-RU" sz="2400" dirty="0" smtClean="0">
                <a:solidFill>
                  <a:schemeClr val="accent1">
                    <a:lumMod val="50000"/>
                  </a:schemeClr>
                </a:solidFill>
              </a:rPr>
              <a:t>АИС СГО </a:t>
            </a:r>
            <a:r>
              <a:rPr lang="ru-RU" altLang="ru-RU" sz="2400" dirty="0">
                <a:solidFill>
                  <a:schemeClr val="accent1">
                    <a:lumMod val="50000"/>
                  </a:schemeClr>
                </a:solidFill>
              </a:rPr>
              <a:t>используются кодификаторы </a:t>
            </a:r>
            <a:endParaRPr lang="ru-RU" altLang="ru-RU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altLang="ru-RU" sz="2400" dirty="0" smtClean="0">
                <a:solidFill>
                  <a:schemeClr val="accent1">
                    <a:lumMod val="50000"/>
                  </a:schemeClr>
                </a:solidFill>
              </a:rPr>
              <a:t>по </a:t>
            </a:r>
            <a:r>
              <a:rPr lang="ru-RU" altLang="ru-RU" sz="2400" dirty="0">
                <a:solidFill>
                  <a:schemeClr val="accent1">
                    <a:lumMod val="50000"/>
                  </a:schemeClr>
                </a:solidFill>
              </a:rPr>
              <a:t>каждому предмету включающие в себя</a:t>
            </a:r>
            <a:r>
              <a:rPr lang="ru-RU" altLang="ru-RU" sz="2400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pPr algn="ctr"/>
            <a:endParaRPr lang="ru-RU" altLang="ru-RU" sz="2400" dirty="0" smtClean="0"/>
          </a:p>
          <a:p>
            <a:pPr algn="ctr"/>
            <a:endParaRPr lang="ru-RU" altLang="ru-RU" sz="2400" dirty="0"/>
          </a:p>
          <a:p>
            <a:pPr algn="ctr"/>
            <a:r>
              <a:rPr lang="ru-RU" altLang="ru-RU" sz="3200" b="1" dirty="0">
                <a:solidFill>
                  <a:srgbClr val="FF0000"/>
                </a:solidFill>
              </a:rPr>
              <a:t>КЭС</a:t>
            </a:r>
            <a:r>
              <a:rPr lang="ru-RU" altLang="ru-RU" sz="2400" b="1" dirty="0">
                <a:solidFill>
                  <a:srgbClr val="FF0000"/>
                </a:solidFill>
              </a:rPr>
              <a:t> - </a:t>
            </a:r>
            <a:r>
              <a:rPr lang="ru-RU" altLang="ru-RU" sz="2400" b="1" dirty="0" smtClean="0">
                <a:solidFill>
                  <a:srgbClr val="FF0000"/>
                </a:solidFill>
              </a:rPr>
              <a:t>К</a:t>
            </a:r>
            <a:r>
              <a:rPr lang="ru-RU" altLang="ru-RU" sz="2400" b="1" dirty="0" smtClean="0">
                <a:solidFill>
                  <a:srgbClr val="404040"/>
                </a:solidFill>
              </a:rPr>
              <a:t>оды </a:t>
            </a:r>
            <a:r>
              <a:rPr lang="ru-RU" altLang="ru-RU" sz="2400" b="1" dirty="0" smtClean="0">
                <a:solidFill>
                  <a:srgbClr val="FF0000"/>
                </a:solidFill>
              </a:rPr>
              <a:t>Э</a:t>
            </a:r>
            <a:r>
              <a:rPr lang="ru-RU" altLang="ru-RU" sz="2400" b="1" dirty="0" smtClean="0">
                <a:solidFill>
                  <a:srgbClr val="404040"/>
                </a:solidFill>
              </a:rPr>
              <a:t>лементов </a:t>
            </a:r>
            <a:r>
              <a:rPr lang="ru-RU" altLang="ru-RU" sz="2400" b="1" dirty="0" smtClean="0">
                <a:solidFill>
                  <a:srgbClr val="FF0000"/>
                </a:solidFill>
              </a:rPr>
              <a:t>С</a:t>
            </a:r>
            <a:r>
              <a:rPr lang="ru-RU" altLang="ru-RU" sz="2400" b="1" dirty="0" smtClean="0">
                <a:solidFill>
                  <a:srgbClr val="404040"/>
                </a:solidFill>
              </a:rPr>
              <a:t>одержания </a:t>
            </a:r>
            <a:r>
              <a:rPr lang="ru-RU" altLang="ru-RU" sz="2400" b="1" dirty="0">
                <a:solidFill>
                  <a:srgbClr val="404040"/>
                </a:solidFill>
              </a:rPr>
              <a:t>и </a:t>
            </a:r>
            <a:endParaRPr lang="ru-RU" altLang="ru-RU" sz="2400" b="1" dirty="0" smtClean="0">
              <a:solidFill>
                <a:srgbClr val="404040"/>
              </a:solidFill>
            </a:endParaRPr>
          </a:p>
          <a:p>
            <a:pPr algn="ctr"/>
            <a:r>
              <a:rPr lang="ru-RU" altLang="ru-RU" sz="3200" b="1" dirty="0" smtClean="0">
                <a:solidFill>
                  <a:srgbClr val="0000FF"/>
                </a:solidFill>
              </a:rPr>
              <a:t>КПУ</a:t>
            </a:r>
            <a:r>
              <a:rPr lang="ru-RU" altLang="ru-RU" sz="2400" b="1" dirty="0" smtClean="0">
                <a:solidFill>
                  <a:srgbClr val="0000FF"/>
                </a:solidFill>
              </a:rPr>
              <a:t> – К</a:t>
            </a:r>
            <a:r>
              <a:rPr lang="ru-RU" altLang="ru-RU" sz="2400" b="1" dirty="0" smtClean="0">
                <a:solidFill>
                  <a:srgbClr val="404040"/>
                </a:solidFill>
              </a:rPr>
              <a:t>оды требований </a:t>
            </a:r>
            <a:r>
              <a:rPr lang="ru-RU" altLang="ru-RU" sz="2400" b="1" dirty="0">
                <a:solidFill>
                  <a:srgbClr val="404040"/>
                </a:solidFill>
              </a:rPr>
              <a:t>к</a:t>
            </a:r>
            <a:r>
              <a:rPr lang="ru-RU" altLang="ru-RU" sz="2400" b="1" dirty="0"/>
              <a:t> </a:t>
            </a:r>
            <a:r>
              <a:rPr lang="ru-RU" altLang="ru-RU" sz="2400" b="1" dirty="0" smtClean="0">
                <a:solidFill>
                  <a:srgbClr val="0000FF"/>
                </a:solidFill>
              </a:rPr>
              <a:t>У</a:t>
            </a:r>
            <a:r>
              <a:rPr lang="ru-RU" altLang="ru-RU" sz="2400" b="1" dirty="0" smtClean="0">
                <a:solidFill>
                  <a:srgbClr val="404040"/>
                </a:solidFill>
              </a:rPr>
              <a:t>ровню </a:t>
            </a:r>
            <a:r>
              <a:rPr lang="ru-RU" altLang="ru-RU" sz="2400" b="1" dirty="0" smtClean="0">
                <a:solidFill>
                  <a:srgbClr val="0000FF"/>
                </a:solidFill>
              </a:rPr>
              <a:t>П</a:t>
            </a:r>
            <a:r>
              <a:rPr lang="ru-RU" altLang="ru-RU" sz="2400" b="1" dirty="0" smtClean="0">
                <a:solidFill>
                  <a:srgbClr val="404040"/>
                </a:solidFill>
              </a:rPr>
              <a:t>одготовки </a:t>
            </a:r>
            <a:r>
              <a:rPr lang="ru-RU" altLang="ru-RU" sz="2400" b="1" dirty="0">
                <a:solidFill>
                  <a:srgbClr val="404040"/>
                </a:solidFill>
              </a:rPr>
              <a:t>выпускников</a:t>
            </a:r>
          </a:p>
          <a:p>
            <a:pPr algn="ctr"/>
            <a:endParaRPr lang="ru-RU" altLang="ru-RU" sz="2400" b="1" dirty="0" smtClean="0">
              <a:solidFill>
                <a:srgbClr val="404040"/>
              </a:solidFill>
            </a:endParaRPr>
          </a:p>
          <a:p>
            <a:pPr algn="ctr"/>
            <a:endParaRPr lang="ru-RU" altLang="ru-RU" sz="2400" b="1" dirty="0" smtClean="0">
              <a:solidFill>
                <a:srgbClr val="404040"/>
              </a:solidFill>
            </a:endParaRPr>
          </a:p>
          <a:p>
            <a:pPr algn="ctr"/>
            <a:r>
              <a:rPr lang="ru-RU" alt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Формирование </a:t>
            </a:r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</a:rPr>
              <a:t>отчетов проводится на основе сравнения внедренных </a:t>
            </a:r>
            <a:r>
              <a:rPr lang="ru-RU" alt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</a:rPr>
              <a:t>модуль КЭС и КПУ по каждому предмету и выполнения предметной программы (КТП) </a:t>
            </a:r>
            <a:endParaRPr lang="ru-RU" alt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alt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на </a:t>
            </a:r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</a:rPr>
              <a:t>основе ФГОС и качества знаний учащихся (электронный журнал)</a:t>
            </a:r>
          </a:p>
          <a:p>
            <a:pPr algn="ctr"/>
            <a:endParaRPr lang="ru-RU" altLang="ru-RU" b="1" u="sng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53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29542" t="21770" r="13563" b="20199"/>
          <a:stretch/>
        </p:blipFill>
        <p:spPr bwMode="auto">
          <a:xfrm>
            <a:off x="1654679" y="1027906"/>
            <a:ext cx="10337074" cy="56622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7758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</a:t>
            </a:r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2056539" y="1078547"/>
            <a:ext cx="8629181" cy="5513640"/>
            <a:chOff x="2454410" y="1149531"/>
            <a:chExt cx="6541544" cy="4918687"/>
          </a:xfrm>
        </p:grpSpPr>
        <p:pic>
          <p:nvPicPr>
            <p:cNvPr id="5" name="Рисунок 4"/>
            <p:cNvPicPr/>
            <p:nvPr/>
          </p:nvPicPr>
          <p:blipFill rotWithShape="1">
            <a:blip r:embed="rId2"/>
            <a:srcRect l="24887" t="17352" r="24126" b="14119"/>
            <a:stretch/>
          </p:blipFill>
          <p:spPr bwMode="auto">
            <a:xfrm>
              <a:off x="2454410" y="1149531"/>
              <a:ext cx="6541544" cy="491868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" name="Скругленный прямоугольник 5"/>
            <p:cNvSpPr/>
            <p:nvPr/>
          </p:nvSpPr>
          <p:spPr>
            <a:xfrm>
              <a:off x="2902992" y="2018279"/>
              <a:ext cx="1484811" cy="13995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7379198" y="1716879"/>
              <a:ext cx="1146494" cy="10874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59626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1913860" y="1052622"/>
            <a:ext cx="9439940" cy="5670395"/>
            <a:chOff x="1410788" y="783772"/>
            <a:chExt cx="9117875" cy="5947954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1410788" y="783772"/>
              <a:ext cx="9117875" cy="5947954"/>
              <a:chOff x="1445622" y="809897"/>
              <a:chExt cx="9117875" cy="5947954"/>
            </a:xfrm>
          </p:grpSpPr>
          <p:pic>
            <p:nvPicPr>
              <p:cNvPr id="8" name="Рисунок 7"/>
              <p:cNvPicPr/>
              <p:nvPr/>
            </p:nvPicPr>
            <p:blipFill rotWithShape="1">
              <a:blip r:embed="rId2"/>
              <a:srcRect l="24884" t="16771" r="23799" b="13973"/>
              <a:stretch/>
            </p:blipFill>
            <p:spPr bwMode="auto">
              <a:xfrm>
                <a:off x="1445622" y="809897"/>
                <a:ext cx="9117875" cy="5947954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9" name="Овал 8"/>
              <p:cNvSpPr/>
              <p:nvPr/>
            </p:nvSpPr>
            <p:spPr>
              <a:xfrm>
                <a:off x="5499462" y="2289470"/>
                <a:ext cx="505097" cy="523989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" name="Скругленный прямоугольник 5"/>
            <p:cNvSpPr/>
            <p:nvPr/>
          </p:nvSpPr>
          <p:spPr>
            <a:xfrm>
              <a:off x="2093095" y="1907177"/>
              <a:ext cx="1642882" cy="14863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8254409" y="1542052"/>
              <a:ext cx="1642882" cy="14863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59153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1807536" y="893135"/>
            <a:ext cx="10164724" cy="5773479"/>
            <a:chOff x="1807536" y="893135"/>
            <a:chExt cx="10164724" cy="5773479"/>
          </a:xfrm>
        </p:grpSpPr>
        <p:pic>
          <p:nvPicPr>
            <p:cNvPr id="7" name="Рисунок 6"/>
            <p:cNvPicPr/>
            <p:nvPr/>
          </p:nvPicPr>
          <p:blipFill rotWithShape="1">
            <a:blip r:embed="rId2"/>
            <a:srcRect l="14514" t="13035" r="14187" b="16203"/>
            <a:stretch/>
          </p:blipFill>
          <p:spPr bwMode="auto">
            <a:xfrm>
              <a:off x="1807536" y="893135"/>
              <a:ext cx="10164724" cy="577347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" name="Овал 7"/>
            <p:cNvSpPr/>
            <p:nvPr/>
          </p:nvSpPr>
          <p:spPr>
            <a:xfrm>
              <a:off x="7526078" y="2218698"/>
              <a:ext cx="777949" cy="822214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28608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1924493" y="786809"/>
            <a:ext cx="10132828" cy="5879805"/>
            <a:chOff x="1924493" y="786809"/>
            <a:chExt cx="10132828" cy="5879805"/>
          </a:xfrm>
        </p:grpSpPr>
        <p:pic>
          <p:nvPicPr>
            <p:cNvPr id="5" name="Рисунок 4"/>
            <p:cNvPicPr/>
            <p:nvPr/>
          </p:nvPicPr>
          <p:blipFill rotWithShape="1">
            <a:blip r:embed="rId2"/>
            <a:srcRect l="12195" t="15562" r="27952" b="25912"/>
            <a:stretch/>
          </p:blipFill>
          <p:spPr bwMode="auto">
            <a:xfrm>
              <a:off x="1924493" y="786809"/>
              <a:ext cx="10132828" cy="587980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" name="Овал 7"/>
            <p:cNvSpPr/>
            <p:nvPr/>
          </p:nvSpPr>
          <p:spPr>
            <a:xfrm>
              <a:off x="6313966" y="1825625"/>
              <a:ext cx="3850760" cy="2735741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64875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  </a:t>
            </a:r>
            <a:endParaRPr lang="ru-RU" dirty="0"/>
          </a:p>
        </p:txBody>
      </p:sp>
      <p:sp>
        <p:nvSpPr>
          <p:cNvPr id="6" name="Объект 3"/>
          <p:cNvSpPr txBox="1">
            <a:spLocks/>
          </p:cNvSpPr>
          <p:nvPr/>
        </p:nvSpPr>
        <p:spPr>
          <a:xfrm>
            <a:off x="252548" y="1547315"/>
            <a:ext cx="11686903" cy="5152548"/>
          </a:xfrm>
          <a:prstGeom prst="rect">
            <a:avLst/>
          </a:prstGeom>
        </p:spPr>
        <p:txBody>
          <a:bodyPr vert="horz" lIns="91440" tIns="45720" rIns="91440" bIns="45720" numCol="2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4800" dirty="0" smtClean="0">
                <a:solidFill>
                  <a:srgbClr val="FF0000"/>
                </a:solidFill>
              </a:rPr>
              <a:t>А</a:t>
            </a:r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</a:rPr>
              <a:t>втоматизированная </a:t>
            </a:r>
            <a:br>
              <a:rPr lang="ru-RU" sz="48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4800" dirty="0" smtClean="0">
                <a:solidFill>
                  <a:srgbClr val="FF0000"/>
                </a:solidFill>
              </a:rPr>
              <a:t>И</a:t>
            </a:r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</a:rPr>
              <a:t>нформационная </a:t>
            </a:r>
            <a:br>
              <a:rPr lang="ru-RU" sz="48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4800" dirty="0" smtClean="0">
                <a:solidFill>
                  <a:srgbClr val="FF0000"/>
                </a:solidFill>
              </a:rPr>
              <a:t>С</a:t>
            </a:r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</a:rPr>
              <a:t>истема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4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48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</a:rPr>
              <a:t>  «</a:t>
            </a:r>
            <a:r>
              <a:rPr lang="ru-RU" sz="4800" dirty="0" smtClean="0">
                <a:solidFill>
                  <a:srgbClr val="FF0000"/>
                </a:solidFill>
              </a:rPr>
              <a:t>С</a:t>
            </a:r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</a:rPr>
              <a:t>етевой </a:t>
            </a:r>
            <a:br>
              <a:rPr lang="ru-RU" sz="48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</a:rPr>
              <a:t>    </a:t>
            </a:r>
            <a:r>
              <a:rPr lang="ru-RU" sz="4800" dirty="0" smtClean="0">
                <a:solidFill>
                  <a:srgbClr val="FF0000"/>
                </a:solidFill>
              </a:rPr>
              <a:t>Г</a:t>
            </a:r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</a:rPr>
              <a:t>ород. </a:t>
            </a:r>
            <a:br>
              <a:rPr lang="ru-RU" sz="48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</a:rPr>
              <a:t>    </a:t>
            </a:r>
            <a:r>
              <a:rPr lang="ru-RU" sz="4800" dirty="0" smtClean="0">
                <a:solidFill>
                  <a:srgbClr val="FF0000"/>
                </a:solidFill>
              </a:rPr>
              <a:t>О</a:t>
            </a:r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</a:rPr>
              <a:t>бразование»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altLang="ru-RU" sz="4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ru-RU" altLang="ru-RU" sz="3500" dirty="0" smtClean="0">
                <a:solidFill>
                  <a:schemeClr val="accent1">
                    <a:lumMod val="50000"/>
                  </a:schemeClr>
                </a:solidFill>
              </a:rPr>
              <a:t>                    модуль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altLang="ru-RU" sz="4800" dirty="0" smtClean="0">
                <a:solidFill>
                  <a:schemeClr val="accent1">
                    <a:lumMod val="50000"/>
                  </a:schemeClr>
                </a:solidFill>
              </a:rPr>
              <a:t>     </a:t>
            </a:r>
            <a:r>
              <a:rPr lang="ru-RU" altLang="ru-RU" sz="4800" dirty="0" smtClean="0">
                <a:solidFill>
                  <a:srgbClr val="FF0000"/>
                </a:solidFill>
              </a:rPr>
              <a:t>М</a:t>
            </a:r>
            <a:r>
              <a:rPr lang="ru-RU" altLang="ru-RU" sz="4800" dirty="0" smtClean="0">
                <a:solidFill>
                  <a:schemeClr val="accent1">
                    <a:lumMod val="50000"/>
                  </a:schemeClr>
                </a:solidFill>
              </a:rPr>
              <a:t>ногоуровневая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altLang="ru-RU" sz="4800" dirty="0" smtClean="0">
                <a:solidFill>
                  <a:schemeClr val="accent1">
                    <a:lumMod val="50000"/>
                  </a:schemeClr>
                </a:solidFill>
              </a:rPr>
              <a:t>     </a:t>
            </a:r>
            <a:r>
              <a:rPr lang="ru-RU" altLang="ru-RU" sz="4800" dirty="0" smtClean="0">
                <a:solidFill>
                  <a:srgbClr val="FF0000"/>
                </a:solidFill>
              </a:rPr>
              <a:t>С</a:t>
            </a:r>
            <a:r>
              <a:rPr lang="ru-RU" altLang="ru-RU" sz="4800" dirty="0" smtClean="0">
                <a:solidFill>
                  <a:schemeClr val="accent1">
                    <a:lumMod val="50000"/>
                  </a:schemeClr>
                </a:solidFill>
              </a:rPr>
              <a:t>истема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altLang="ru-RU" sz="4800" dirty="0" smtClean="0">
                <a:solidFill>
                  <a:schemeClr val="accent1">
                    <a:lumMod val="50000"/>
                  </a:schemeClr>
                </a:solidFill>
              </a:rPr>
              <a:t>     </a:t>
            </a:r>
            <a:r>
              <a:rPr lang="ru-RU" altLang="ru-RU" sz="4800" dirty="0" smtClean="0">
                <a:solidFill>
                  <a:srgbClr val="FF0000"/>
                </a:solidFill>
              </a:rPr>
              <a:t>О</a:t>
            </a:r>
            <a:r>
              <a:rPr lang="ru-RU" altLang="ru-RU" sz="4800" dirty="0" smtClean="0">
                <a:solidFill>
                  <a:schemeClr val="accent1">
                    <a:lumMod val="50000"/>
                  </a:schemeClr>
                </a:solidFill>
              </a:rPr>
              <a:t>ценки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altLang="ru-RU" sz="4800" dirty="0" smtClean="0">
                <a:solidFill>
                  <a:schemeClr val="accent1">
                    <a:lumMod val="50000"/>
                  </a:schemeClr>
                </a:solidFill>
              </a:rPr>
              <a:t>     </a:t>
            </a:r>
            <a:r>
              <a:rPr lang="ru-RU" altLang="ru-RU" sz="4800" dirty="0" smtClean="0">
                <a:solidFill>
                  <a:srgbClr val="FF0000"/>
                </a:solidFill>
              </a:rPr>
              <a:t>К</a:t>
            </a:r>
            <a:r>
              <a:rPr lang="ru-RU" altLang="ru-RU" sz="4800" dirty="0" smtClean="0">
                <a:solidFill>
                  <a:schemeClr val="accent1">
                    <a:lumMod val="50000"/>
                  </a:schemeClr>
                </a:solidFill>
              </a:rPr>
              <a:t>ачества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altLang="ru-RU" sz="4800" dirty="0" smtClean="0">
                <a:solidFill>
                  <a:schemeClr val="accent1">
                    <a:lumMod val="50000"/>
                  </a:schemeClr>
                </a:solidFill>
              </a:rPr>
              <a:t>     </a:t>
            </a:r>
            <a:r>
              <a:rPr lang="ru-RU" altLang="ru-RU" sz="4800" dirty="0" smtClean="0">
                <a:solidFill>
                  <a:srgbClr val="FF0000"/>
                </a:solidFill>
              </a:rPr>
              <a:t>О</a:t>
            </a:r>
            <a:r>
              <a:rPr lang="ru-RU" altLang="ru-RU" sz="4800" dirty="0" smtClean="0">
                <a:solidFill>
                  <a:schemeClr val="accent1">
                    <a:lumMod val="50000"/>
                  </a:schemeClr>
                </a:solidFill>
              </a:rPr>
              <a:t>бразования</a:t>
            </a:r>
            <a:endParaRPr lang="ru-RU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29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1701342" y="821933"/>
            <a:ext cx="10490657" cy="5908476"/>
            <a:chOff x="1701342" y="821933"/>
            <a:chExt cx="10490657" cy="5908476"/>
          </a:xfrm>
        </p:grpSpPr>
        <p:pic>
          <p:nvPicPr>
            <p:cNvPr id="5" name="Рисунок 4"/>
            <p:cNvPicPr/>
            <p:nvPr/>
          </p:nvPicPr>
          <p:blipFill rotWithShape="1">
            <a:blip r:embed="rId2"/>
            <a:srcRect l="14664" t="21815" r="15228" b="8880"/>
            <a:stretch/>
          </p:blipFill>
          <p:spPr bwMode="auto">
            <a:xfrm>
              <a:off x="1701342" y="821933"/>
              <a:ext cx="10490657" cy="590847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" name="Овал 5"/>
            <p:cNvSpPr/>
            <p:nvPr/>
          </p:nvSpPr>
          <p:spPr>
            <a:xfrm>
              <a:off x="9280450" y="1825625"/>
              <a:ext cx="777949" cy="39658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Овал 6"/>
            <p:cNvSpPr/>
            <p:nvPr/>
          </p:nvSpPr>
          <p:spPr>
            <a:xfrm>
              <a:off x="9280451" y="2147495"/>
              <a:ext cx="2073350" cy="1233657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76817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l="14439" t="30992" r="16123" b="11275"/>
          <a:stretch/>
        </p:blipFill>
        <p:spPr bwMode="auto">
          <a:xfrm>
            <a:off x="1541721" y="808074"/>
            <a:ext cx="10650279" cy="60499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3626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" name="Рисунок 5"/>
          <p:cNvPicPr/>
          <p:nvPr/>
        </p:nvPicPr>
        <p:blipFill rotWithShape="1">
          <a:blip r:embed="rId2"/>
          <a:srcRect l="14364" t="27400" r="15898" b="16595"/>
          <a:stretch/>
        </p:blipFill>
        <p:spPr bwMode="auto">
          <a:xfrm>
            <a:off x="1584251" y="882502"/>
            <a:ext cx="10607749" cy="58479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3519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Схема 10"/>
          <p:cNvGraphicFramePr/>
          <p:nvPr>
            <p:extLst/>
          </p:nvPr>
        </p:nvGraphicFramePr>
        <p:xfrm>
          <a:off x="2734491" y="1143544"/>
          <a:ext cx="6455040" cy="6882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/>
          </p:nvPr>
        </p:nvGraphicFramePr>
        <p:xfrm>
          <a:off x="851074" y="2341701"/>
          <a:ext cx="10515600" cy="3972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56293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1756006"/>
            <a:ext cx="121310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dirty="0">
                <a:solidFill>
                  <a:srgbClr val="0070C0"/>
                </a:solidFill>
              </a:rPr>
              <a:t>Благодарим </a:t>
            </a:r>
            <a:r>
              <a:rPr lang="ru-RU" sz="7200" b="1" dirty="0" smtClean="0">
                <a:solidFill>
                  <a:srgbClr val="0070C0"/>
                </a:solidFill>
              </a:rPr>
              <a:t> за  внимание.</a:t>
            </a:r>
          </a:p>
          <a:p>
            <a:pPr algn="ctr"/>
            <a:r>
              <a:rPr lang="ru-RU" sz="7200" b="1" dirty="0">
                <a:solidFill>
                  <a:srgbClr val="0070C0"/>
                </a:solidFill>
              </a:rPr>
              <a:t/>
            </a:r>
            <a:br>
              <a:rPr lang="ru-RU" sz="7200" b="1" dirty="0">
                <a:solidFill>
                  <a:srgbClr val="0070C0"/>
                </a:solidFill>
              </a:rPr>
            </a:br>
            <a:r>
              <a:rPr lang="ru-RU" sz="7200" b="1" dirty="0">
                <a:solidFill>
                  <a:srgbClr val="0070C0"/>
                </a:solidFill>
              </a:rPr>
              <a:t>Успехов </a:t>
            </a:r>
            <a:r>
              <a:rPr lang="ru-RU" sz="7200" b="1" dirty="0" smtClean="0">
                <a:solidFill>
                  <a:srgbClr val="0070C0"/>
                </a:solidFill>
              </a:rPr>
              <a:t> в  работе</a:t>
            </a:r>
            <a:r>
              <a:rPr lang="ru-RU" sz="7200" b="1" dirty="0">
                <a:solidFill>
                  <a:srgbClr val="0070C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7218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6011" y="923772"/>
            <a:ext cx="11734800" cy="800351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Модуль «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Многоуровневая система оценки качества образования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(МСОКО) 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предназначен для автоматизированной оценки качества образования на уровне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867251156"/>
              </p:ext>
            </p:extLst>
          </p:nvPr>
        </p:nvGraphicFramePr>
        <p:xfrm>
          <a:off x="401053" y="2053389"/>
          <a:ext cx="11389893" cy="38420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52400" y="6017477"/>
            <a:ext cx="11887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Оценка качества происходит автоматически путем обработки данных электронного классного журнала.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30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09906"/>
            <a:ext cx="9677400" cy="105280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 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Модуль «МСОКО» предоставляет следующие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возможности на </a:t>
            </a:r>
            <a:r>
              <a:rPr lang="ru-RU" sz="4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каждом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уровне: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200939"/>
            <a:ext cx="10515600" cy="397602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</a:t>
            </a:r>
            <a:endParaRPr lang="ru-RU" dirty="0"/>
          </a:p>
        </p:txBody>
      </p: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72484382"/>
              </p:ext>
            </p:extLst>
          </p:nvPr>
        </p:nvGraphicFramePr>
        <p:xfrm>
          <a:off x="350875" y="2296633"/>
          <a:ext cx="11557590" cy="4221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Стрелка вниз 17"/>
          <p:cNvSpPr/>
          <p:nvPr/>
        </p:nvSpPr>
        <p:spPr>
          <a:xfrm rot="3539210">
            <a:off x="4391745" y="1784254"/>
            <a:ext cx="414670" cy="1881963"/>
          </a:xfrm>
          <a:prstGeom prst="downArrow">
            <a:avLst>
              <a:gd name="adj1" fmla="val 24359"/>
              <a:gd name="adj2" fmla="val 1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 rot="1819183">
            <a:off x="5160608" y="2516335"/>
            <a:ext cx="414670" cy="1881963"/>
          </a:xfrm>
          <a:prstGeom prst="downArrow">
            <a:avLst>
              <a:gd name="adj1" fmla="val 24359"/>
              <a:gd name="adj2" fmla="val 1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 rot="20008079">
            <a:off x="6707991" y="2533888"/>
            <a:ext cx="414670" cy="1881963"/>
          </a:xfrm>
          <a:prstGeom prst="downArrow">
            <a:avLst>
              <a:gd name="adj1" fmla="val 24359"/>
              <a:gd name="adj2" fmla="val 1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 rot="17724790">
            <a:off x="7743155" y="1712820"/>
            <a:ext cx="414670" cy="1881963"/>
          </a:xfrm>
          <a:prstGeom prst="downArrow">
            <a:avLst>
              <a:gd name="adj1" fmla="val 24359"/>
              <a:gd name="adj2" fmla="val 1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46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9312" y="616688"/>
            <a:ext cx="10217888" cy="76554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Модуль «МСОКО» предоставляет следующие возможности:</a:t>
            </a:r>
            <a:endParaRPr lang="ru-RU" sz="28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9108543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453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2814" y="1890162"/>
            <a:ext cx="4869526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</a:t>
            </a:r>
            <a:endParaRPr lang="ru-RU" dirty="0"/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713050140"/>
              </p:ext>
            </p:extLst>
          </p:nvPr>
        </p:nvGraphicFramePr>
        <p:xfrm>
          <a:off x="1556085" y="1690688"/>
          <a:ext cx="5367782" cy="47118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456694" y="825198"/>
            <a:ext cx="10186736" cy="468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Внедрение «МСОКО» на региональном уровне позволяет:</a:t>
            </a:r>
            <a:endParaRPr lang="ru-RU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810972053"/>
              </p:ext>
            </p:extLst>
          </p:nvPr>
        </p:nvGraphicFramePr>
        <p:xfrm>
          <a:off x="6632714" y="1690688"/>
          <a:ext cx="4721086" cy="4909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3" name="Стрелка вправо 12"/>
          <p:cNvSpPr/>
          <p:nvPr/>
        </p:nvSpPr>
        <p:spPr>
          <a:xfrm>
            <a:off x="4934921" y="3861324"/>
            <a:ext cx="1363824" cy="409013"/>
          </a:xfrm>
          <a:prstGeom prst="rightArrow">
            <a:avLst/>
          </a:prstGeom>
          <a:solidFill>
            <a:schemeClr val="accent5">
              <a:lumMod val="75000"/>
              <a:alpha val="90000"/>
            </a:scheme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Стрелка вправо 13"/>
          <p:cNvSpPr/>
          <p:nvPr/>
        </p:nvSpPr>
        <p:spPr>
          <a:xfrm>
            <a:off x="4934921" y="5464111"/>
            <a:ext cx="1363824" cy="409013"/>
          </a:xfrm>
          <a:prstGeom prst="rightArrow">
            <a:avLst/>
          </a:prstGeom>
          <a:solidFill>
            <a:srgbClr val="FB6E35">
              <a:alpha val="90000"/>
            </a:srgb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97867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6" name="Rectangle 45"/>
          <p:cNvSpPr>
            <a:spLocks noChangeArrowheads="1"/>
          </p:cNvSpPr>
          <p:nvPr/>
        </p:nvSpPr>
        <p:spPr bwMode="auto">
          <a:xfrm>
            <a:off x="3581400" y="2997200"/>
            <a:ext cx="2413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i="1">
                <a:solidFill>
                  <a:schemeClr val="bg2"/>
                </a:solidFill>
                <a:latin typeface="+mj-lt"/>
              </a:rPr>
              <a:t> </a:t>
            </a:r>
          </a:p>
        </p:txBody>
      </p:sp>
      <p:sp>
        <p:nvSpPr>
          <p:cNvPr id="416777" name="Rectangle 46"/>
          <p:cNvSpPr>
            <a:spLocks noChangeArrowheads="1"/>
          </p:cNvSpPr>
          <p:nvPr/>
        </p:nvSpPr>
        <p:spPr bwMode="auto">
          <a:xfrm>
            <a:off x="3863976" y="2565401"/>
            <a:ext cx="6461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2000"/>
              </a:spcBef>
              <a:defRPr/>
            </a:pPr>
            <a:r>
              <a:rPr lang="ru-RU" b="1" i="1">
                <a:solidFill>
                  <a:schemeClr val="bg2"/>
                </a:solidFill>
                <a:latin typeface="+mj-lt"/>
              </a:rPr>
              <a:t> </a:t>
            </a:r>
          </a:p>
        </p:txBody>
      </p:sp>
      <p:sp>
        <p:nvSpPr>
          <p:cNvPr id="416778" name="Rectangle 47"/>
          <p:cNvSpPr>
            <a:spLocks noChangeArrowheads="1"/>
          </p:cNvSpPr>
          <p:nvPr/>
        </p:nvSpPr>
        <p:spPr bwMode="auto">
          <a:xfrm>
            <a:off x="4475164" y="3500438"/>
            <a:ext cx="61928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ts val="2000"/>
              </a:spcBef>
              <a:defRPr/>
            </a:pPr>
            <a:r>
              <a:rPr lang="ru-RU" b="1" i="1">
                <a:solidFill>
                  <a:schemeClr val="bg2"/>
                </a:solidFill>
                <a:latin typeface="+mj-lt"/>
              </a:rPr>
              <a:t> 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-733647" y="1085220"/>
            <a:ext cx="12818376" cy="5563860"/>
            <a:chOff x="-1520456" y="866346"/>
            <a:chExt cx="12818376" cy="5563860"/>
          </a:xfrm>
        </p:grpSpPr>
        <p:sp>
          <p:nvSpPr>
            <p:cNvPr id="54316" name="Text Box 44"/>
            <p:cNvSpPr txBox="1">
              <a:spLocks noChangeArrowheads="1"/>
            </p:cNvSpPr>
            <p:nvPr/>
          </p:nvSpPr>
          <p:spPr bwMode="black">
            <a:xfrm>
              <a:off x="1524001" y="3430588"/>
              <a:ext cx="2047875" cy="1160462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ru-RU" sz="2800" b="1" i="1">
                  <a:solidFill>
                    <a:schemeClr val="bg2"/>
                  </a:solidFill>
                  <a:latin typeface="+mj-lt"/>
                </a:rPr>
                <a:t> </a:t>
              </a:r>
              <a:endParaRPr lang="en-US" sz="2800" b="1" i="1">
                <a:solidFill>
                  <a:schemeClr val="bg2"/>
                </a:solidFill>
                <a:latin typeface="+mj-lt"/>
              </a:endParaRPr>
            </a:p>
            <a:p>
              <a:pPr algn="ctr">
                <a:spcBef>
                  <a:spcPct val="50000"/>
                </a:spcBef>
                <a:defRPr/>
              </a:pPr>
              <a:r>
                <a:rPr lang="en-US" sz="2800" b="1" i="1">
                  <a:solidFill>
                    <a:schemeClr val="bg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+mj-lt"/>
                </a:rPr>
                <a:t> </a:t>
              </a:r>
              <a:r>
                <a:rPr lang="ru-RU" sz="2800" b="1" i="1">
                  <a:solidFill>
                    <a:schemeClr val="bg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+mj-lt"/>
                </a:rPr>
                <a:t> </a:t>
              </a:r>
              <a:endParaRPr lang="en-US" sz="2800" b="1" i="1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grpSp>
          <p:nvGrpSpPr>
            <p:cNvPr id="3" name="Группа 2"/>
            <p:cNvGrpSpPr/>
            <p:nvPr/>
          </p:nvGrpSpPr>
          <p:grpSpPr>
            <a:xfrm>
              <a:off x="-1520456" y="1357313"/>
              <a:ext cx="5473331" cy="4713878"/>
              <a:chOff x="-1520456" y="1357313"/>
              <a:chExt cx="5473331" cy="4713878"/>
            </a:xfrm>
          </p:grpSpPr>
          <p:sp>
            <p:nvSpPr>
              <p:cNvPr id="54275" name="AutoShape 3"/>
              <p:cNvSpPr>
                <a:spLocks noChangeArrowheads="1"/>
              </p:cNvSpPr>
              <p:nvPr/>
            </p:nvSpPr>
            <p:spPr bwMode="ltGray">
              <a:xfrm rot="5400000">
                <a:off x="-1140729" y="977586"/>
                <a:ext cx="4713878" cy="5473331"/>
              </a:xfrm>
              <a:custGeom>
                <a:avLst/>
                <a:gdLst>
                  <a:gd name="G0" fmla="+- 10478 0 0"/>
                  <a:gd name="G1" fmla="+- -11739500 0 0"/>
                  <a:gd name="G2" fmla="+- 0 0 -11739500"/>
                  <a:gd name="T0" fmla="*/ 0 256 1"/>
                  <a:gd name="T1" fmla="*/ 180 256 1"/>
                  <a:gd name="G3" fmla="+- -11739500 T0 T1"/>
                  <a:gd name="T2" fmla="*/ 0 256 1"/>
                  <a:gd name="T3" fmla="*/ 90 256 1"/>
                  <a:gd name="G4" fmla="+- -11739500 T2 T3"/>
                  <a:gd name="G5" fmla="*/ G4 2 1"/>
                  <a:gd name="T4" fmla="*/ 90 256 1"/>
                  <a:gd name="T5" fmla="*/ 0 256 1"/>
                  <a:gd name="G6" fmla="+- -11739500 T4 T5"/>
                  <a:gd name="G7" fmla="*/ G6 2 1"/>
                  <a:gd name="G8" fmla="abs -1173950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10478"/>
                  <a:gd name="G18" fmla="*/ 10478 1 2"/>
                  <a:gd name="G19" fmla="+- G18 5400 0"/>
                  <a:gd name="G20" fmla="cos G19 -11739500"/>
                  <a:gd name="G21" fmla="sin G19 -11739500"/>
                  <a:gd name="G22" fmla="+- G20 10800 0"/>
                  <a:gd name="G23" fmla="+- G21 10800 0"/>
                  <a:gd name="G24" fmla="+- 10800 0 G20"/>
                  <a:gd name="G25" fmla="+- 10478 10800 0"/>
                  <a:gd name="G26" fmla="?: G9 G17 G25"/>
                  <a:gd name="G27" fmla="?: G9 0 21600"/>
                  <a:gd name="G28" fmla="cos 10800 -11739500"/>
                  <a:gd name="G29" fmla="sin 10800 -11739500"/>
                  <a:gd name="G30" fmla="sin 10478 -1173950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-11739500 G34 0"/>
                  <a:gd name="G36" fmla="?: G6 G35 G31"/>
                  <a:gd name="G37" fmla="+- 21600 0 G36"/>
                  <a:gd name="G38" fmla="?: G4 0 G33"/>
                  <a:gd name="G39" fmla="?: -1173950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162 w 21600"/>
                  <a:gd name="T15" fmla="*/ 10638 h 21600"/>
                  <a:gd name="T16" fmla="*/ 10800 w 21600"/>
                  <a:gd name="T17" fmla="*/ 322 h 21600"/>
                  <a:gd name="T18" fmla="*/ 21438 w 21600"/>
                  <a:gd name="T19" fmla="*/ 10638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323" y="10641"/>
                    </a:moveTo>
                    <a:cubicBezTo>
                      <a:pt x="410" y="4916"/>
                      <a:pt x="5075" y="321"/>
                      <a:pt x="10800" y="322"/>
                    </a:cubicBezTo>
                    <a:cubicBezTo>
                      <a:pt x="16524" y="322"/>
                      <a:pt x="21189" y="4916"/>
                      <a:pt x="21276" y="10641"/>
                    </a:cubicBezTo>
                    <a:lnTo>
                      <a:pt x="21598" y="10636"/>
                    </a:lnTo>
                    <a:cubicBezTo>
                      <a:pt x="21509" y="4736"/>
                      <a:pt x="16700" y="-1"/>
                      <a:pt x="10799" y="0"/>
                    </a:cubicBezTo>
                    <a:cubicBezTo>
                      <a:pt x="4899" y="0"/>
                      <a:pt x="90" y="4736"/>
                      <a:pt x="1" y="10636"/>
                    </a:cubicBezTo>
                    <a:close/>
                  </a:path>
                </a:pathLst>
              </a:custGeom>
              <a:solidFill>
                <a:srgbClr val="FF0000"/>
              </a:solidFill>
              <a:ln/>
              <a:ex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anchor="ctr">
                <a:scene3d>
                  <a:camera prst="orthographicFront"/>
                  <a:lightRig rig="balanced" dir="t">
                    <a:rot lat="0" lon="0" rev="2100000"/>
                  </a:lightRig>
                </a:scene3d>
                <a:sp3d extrusionH="57150" prstMaterial="metal">
                  <a:bevelT w="38100" h="25400"/>
                  <a:contourClr>
                    <a:schemeClr val="bg2"/>
                  </a:contourClr>
                </a:sp3d>
              </a:bodyPr>
              <a:lstStyle/>
              <a:p>
                <a:pPr algn="ctr">
                  <a:defRPr/>
                </a:pPr>
                <a:endParaRPr lang="ru-RU" b="1">
                  <a:ln w="50800"/>
                  <a:solidFill>
                    <a:schemeClr val="bg1">
                      <a:shade val="50000"/>
                    </a:schemeClr>
                  </a:solidFill>
                </a:endParaRPr>
              </a:p>
            </p:txBody>
          </p:sp>
          <p:sp>
            <p:nvSpPr>
              <p:cNvPr id="380975" name="Rectangle 47"/>
              <p:cNvSpPr>
                <a:spLocks noChangeArrowheads="1"/>
              </p:cNvSpPr>
              <p:nvPr/>
            </p:nvSpPr>
            <p:spPr bwMode="auto">
              <a:xfrm>
                <a:off x="10795" y="2386481"/>
                <a:ext cx="3492819" cy="19389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prstShdw prst="shdw17" dist="17961" dir="2700000">
                  <a:schemeClr val="accent1">
                    <a:gamma/>
                    <a:shade val="60000"/>
                    <a:invGamma/>
                  </a:schemeClr>
                </a:prstShdw>
              </a:effectLst>
            </p:spPr>
            <p:txBody>
              <a:bodyPr wrap="square" anchor="ctr">
                <a:spAutoFit/>
              </a:bodyPr>
              <a:lstStyle/>
              <a:p>
                <a:pPr algn="ctr">
                  <a:defRPr/>
                </a:pPr>
                <a:r>
                  <a:rPr lang="ru-RU" sz="4000" b="1" i="1" dirty="0">
                    <a:solidFill>
                      <a:srgbClr val="002060"/>
                    </a:solidFill>
                  </a:rPr>
                  <a:t>Предпосылки развития МСОКО  </a:t>
                </a:r>
              </a:p>
            </p:txBody>
          </p:sp>
        </p:grpSp>
        <p:grpSp>
          <p:nvGrpSpPr>
            <p:cNvPr id="2" name="Группа 1"/>
            <p:cNvGrpSpPr/>
            <p:nvPr/>
          </p:nvGrpSpPr>
          <p:grpSpPr>
            <a:xfrm>
              <a:off x="2842561" y="866346"/>
              <a:ext cx="8455359" cy="5563860"/>
              <a:chOff x="2842561" y="866346"/>
              <a:chExt cx="8455359" cy="5563860"/>
            </a:xfrm>
          </p:grpSpPr>
          <p:sp>
            <p:nvSpPr>
              <p:cNvPr id="416770" name="AutoShape 4"/>
              <p:cNvSpPr>
                <a:spLocks noChangeArrowheads="1"/>
              </p:cNvSpPr>
              <p:nvPr/>
            </p:nvSpPr>
            <p:spPr bwMode="gray">
              <a:xfrm>
                <a:off x="2962839" y="5662402"/>
                <a:ext cx="8051484" cy="767804"/>
              </a:xfrm>
              <a:prstGeom prst="roundRect">
                <a:avLst>
                  <a:gd name="adj" fmla="val 50000"/>
                </a:avLst>
              </a:prstGeom>
              <a:ln>
                <a:headEnd/>
                <a:tailEnd/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eaLnBrk="0" hangingPunct="0">
                  <a:defRPr/>
                </a:pPr>
                <a:r>
                  <a:rPr lang="ru-RU" b="1" i="1">
                    <a:solidFill>
                      <a:schemeClr val="bg2"/>
                    </a:solidFill>
                    <a:latin typeface="+mj-lt"/>
                  </a:rPr>
                  <a:t> </a:t>
                </a:r>
                <a:endParaRPr lang="en-US" b="1" i="1">
                  <a:solidFill>
                    <a:schemeClr val="bg2"/>
                  </a:solidFill>
                  <a:latin typeface="+mj-lt"/>
                </a:endParaRPr>
              </a:p>
            </p:txBody>
          </p:sp>
          <p:sp>
            <p:nvSpPr>
              <p:cNvPr id="416771" name="AutoShape 5"/>
              <p:cNvSpPr>
                <a:spLocks noChangeArrowheads="1"/>
              </p:cNvSpPr>
              <p:nvPr/>
            </p:nvSpPr>
            <p:spPr bwMode="gray">
              <a:xfrm>
                <a:off x="4241007" y="3821174"/>
                <a:ext cx="6661150" cy="769875"/>
              </a:xfrm>
              <a:prstGeom prst="roundRect">
                <a:avLst>
                  <a:gd name="adj" fmla="val 50000"/>
                </a:avLst>
              </a:prstGeom>
              <a:solidFill>
                <a:srgbClr val="00B050"/>
              </a:solidFill>
              <a:ln>
                <a:headEnd/>
                <a:tailEnd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eaLnBrk="0" hangingPunct="0">
                  <a:defRPr/>
                </a:pPr>
                <a:r>
                  <a:rPr lang="ru-RU" b="1" i="1">
                    <a:solidFill>
                      <a:schemeClr val="bg2"/>
                    </a:solidFill>
                    <a:latin typeface="+mj-lt"/>
                  </a:rPr>
                  <a:t> </a:t>
                </a:r>
                <a:endParaRPr lang="en-US" b="1" i="1">
                  <a:solidFill>
                    <a:schemeClr val="bg2"/>
                  </a:solidFill>
                  <a:latin typeface="+mj-lt"/>
                </a:endParaRPr>
              </a:p>
            </p:txBody>
          </p:sp>
          <p:sp>
            <p:nvSpPr>
              <p:cNvPr id="416772" name="AutoShape 6"/>
              <p:cNvSpPr>
                <a:spLocks noChangeArrowheads="1"/>
              </p:cNvSpPr>
              <p:nvPr/>
            </p:nvSpPr>
            <p:spPr bwMode="gray">
              <a:xfrm>
                <a:off x="4207259" y="2812801"/>
                <a:ext cx="6632575" cy="898525"/>
              </a:xfrm>
              <a:prstGeom prst="roundRect">
                <a:avLst>
                  <a:gd name="adj" fmla="val 50000"/>
                </a:avLst>
              </a:prstGeom>
              <a:solidFill>
                <a:srgbClr val="FFFF00"/>
              </a:solidFill>
              <a:ln>
                <a:solidFill>
                  <a:srgbClr val="FFFF00"/>
                </a:solidFill>
                <a:headEnd/>
                <a:tailEnd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>
                  <a:spcBef>
                    <a:spcPts val="2000"/>
                  </a:spcBef>
                  <a:defRPr/>
                </a:pPr>
                <a:endParaRPr lang="ru-RU" b="1" i="1">
                  <a:solidFill>
                    <a:schemeClr val="bg2"/>
                  </a:solidFill>
                  <a:latin typeface="+mj-lt"/>
                </a:endParaRPr>
              </a:p>
              <a:p>
                <a:pPr algn="ctr">
                  <a:spcBef>
                    <a:spcPts val="2000"/>
                  </a:spcBef>
                  <a:defRPr/>
                </a:pPr>
                <a:endParaRPr lang="en-US" b="1" i="1">
                  <a:solidFill>
                    <a:schemeClr val="bg2"/>
                  </a:solidFill>
                  <a:latin typeface="+mj-lt"/>
                </a:endParaRPr>
              </a:p>
            </p:txBody>
          </p:sp>
          <p:sp>
            <p:nvSpPr>
              <p:cNvPr id="416773" name="AutoShape 7"/>
              <p:cNvSpPr>
                <a:spLocks noChangeArrowheads="1"/>
              </p:cNvSpPr>
              <p:nvPr/>
            </p:nvSpPr>
            <p:spPr bwMode="gray">
              <a:xfrm>
                <a:off x="3881897" y="1775806"/>
                <a:ext cx="6929437" cy="928687"/>
              </a:xfrm>
              <a:prstGeom prst="roundRect">
                <a:avLst>
                  <a:gd name="adj" fmla="val 50000"/>
                </a:avLst>
              </a:prstGeom>
              <a:solidFill>
                <a:srgbClr val="00B0F0"/>
              </a:solidFill>
              <a:ln>
                <a:solidFill>
                  <a:srgbClr val="00B0F0"/>
                </a:solidFill>
                <a:headEnd/>
                <a:tailEnd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ru-RU" sz="2000" b="1" i="1">
                    <a:solidFill>
                      <a:schemeClr val="bg2"/>
                    </a:solidFill>
                    <a:latin typeface="+mj-lt"/>
                  </a:rPr>
                  <a:t> </a:t>
                </a:r>
                <a:endParaRPr lang="en-US" sz="2000" b="1" i="1">
                  <a:solidFill>
                    <a:schemeClr val="bg2"/>
                  </a:solidFill>
                  <a:latin typeface="+mj-lt"/>
                </a:endParaRPr>
              </a:p>
            </p:txBody>
          </p:sp>
          <p:sp>
            <p:nvSpPr>
              <p:cNvPr id="416774" name="AutoShape 8"/>
              <p:cNvSpPr>
                <a:spLocks noChangeArrowheads="1"/>
              </p:cNvSpPr>
              <p:nvPr/>
            </p:nvSpPr>
            <p:spPr bwMode="gray">
              <a:xfrm>
                <a:off x="2842561" y="866346"/>
                <a:ext cx="7968773" cy="735472"/>
              </a:xfrm>
              <a:prstGeom prst="roundRect">
                <a:avLst>
                  <a:gd name="adj" fmla="val 50000"/>
                </a:avLst>
              </a:prstGeom>
              <a:solidFill>
                <a:srgbClr val="92D050"/>
              </a:solidFill>
              <a:ln>
                <a:solidFill>
                  <a:srgbClr val="92D050"/>
                </a:solidFill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>
                  <a:spcBef>
                    <a:spcPts val="2000"/>
                  </a:spcBef>
                  <a:defRPr/>
                </a:pPr>
                <a:r>
                  <a:rPr lang="ru-RU" b="1" i="1">
                    <a:solidFill>
                      <a:schemeClr val="bg2"/>
                    </a:solidFill>
                    <a:latin typeface="+mj-lt"/>
                  </a:rPr>
                  <a:t> </a:t>
                </a:r>
                <a:endParaRPr lang="en-US" b="1" i="1">
                  <a:solidFill>
                    <a:schemeClr val="bg2"/>
                  </a:solidFill>
                  <a:latin typeface="+mj-lt"/>
                </a:endParaRPr>
              </a:p>
            </p:txBody>
          </p:sp>
          <p:sp>
            <p:nvSpPr>
              <p:cNvPr id="380976" name="Rectangle 48"/>
              <p:cNvSpPr>
                <a:spLocks noChangeArrowheads="1"/>
              </p:cNvSpPr>
              <p:nvPr/>
            </p:nvSpPr>
            <p:spPr bwMode="auto">
              <a:xfrm>
                <a:off x="5069589" y="1083943"/>
                <a:ext cx="436746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prstShdw prst="shdw17" dist="17961" dir="2700000">
                  <a:schemeClr val="accent1">
                    <a:gamma/>
                    <a:shade val="60000"/>
                    <a:invGamma/>
                  </a:schemeClr>
                </a:prstShdw>
              </a:effectLst>
            </p:spPr>
            <p:txBody>
              <a:bodyPr wrap="square" anchor="ctr">
                <a:spAutoFit/>
              </a:bodyPr>
              <a:lstStyle/>
              <a:p>
                <a:pPr>
                  <a:defRPr/>
                </a:pPr>
                <a:r>
                  <a:rPr lang="ru-RU" b="1" i="1" dirty="0">
                    <a:solidFill>
                      <a:schemeClr val="bg2"/>
                    </a:solidFill>
                    <a:latin typeface="+mj-lt"/>
                  </a:rPr>
                  <a:t>Модернизация </a:t>
                </a:r>
                <a:r>
                  <a:rPr lang="ru-RU" b="1" i="1" dirty="0" smtClean="0">
                    <a:solidFill>
                      <a:schemeClr val="bg2"/>
                    </a:solidFill>
                    <a:latin typeface="+mj-lt"/>
                  </a:rPr>
                  <a:t>образования</a:t>
                </a:r>
                <a:endParaRPr lang="ru-RU" b="1" i="1" dirty="0">
                  <a:solidFill>
                    <a:schemeClr val="bg2"/>
                  </a:solidFill>
                  <a:latin typeface="+mj-lt"/>
                </a:endParaRPr>
              </a:p>
            </p:txBody>
          </p:sp>
          <p:sp>
            <p:nvSpPr>
              <p:cNvPr id="380977" name="Rectangle 49"/>
              <p:cNvSpPr>
                <a:spLocks noChangeArrowheads="1"/>
              </p:cNvSpPr>
              <p:nvPr/>
            </p:nvSpPr>
            <p:spPr bwMode="auto">
              <a:xfrm>
                <a:off x="4125244" y="1766330"/>
                <a:ext cx="6745287" cy="9159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prstShdw prst="shdw17" dist="17961" dir="2700000">
                  <a:schemeClr val="accent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>
                <a:spAutoFit/>
              </a:bodyPr>
              <a:lstStyle/>
              <a:p>
                <a:pPr algn="ctr">
                  <a:defRPr/>
                </a:pPr>
                <a:r>
                  <a:rPr lang="ru-RU" b="1" i="1" dirty="0">
                    <a:solidFill>
                      <a:schemeClr val="bg2"/>
                    </a:solidFill>
                    <a:latin typeface="+mj-lt"/>
                  </a:rPr>
                  <a:t>Совершенствование контроля и управления качеством образования в рамках независимой формы аттестации выпускников (ЕГЭ, ОГЭ)</a:t>
                </a:r>
              </a:p>
            </p:txBody>
          </p:sp>
          <p:sp>
            <p:nvSpPr>
              <p:cNvPr id="380978" name="Rectangle 50"/>
              <p:cNvSpPr>
                <a:spLocks noChangeArrowheads="1"/>
              </p:cNvSpPr>
              <p:nvPr/>
            </p:nvSpPr>
            <p:spPr bwMode="auto">
              <a:xfrm>
                <a:off x="4674368" y="2925602"/>
                <a:ext cx="6419850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prstShdw prst="shdw17" dist="17961" dir="2700000">
                  <a:schemeClr val="accent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r>
                  <a:rPr lang="ru-RU" b="1" i="1" dirty="0">
                    <a:solidFill>
                      <a:schemeClr val="accent4">
                        <a:lumMod val="75000"/>
                      </a:schemeClr>
                    </a:solidFill>
                    <a:latin typeface="+mj-lt"/>
                  </a:rPr>
                  <a:t>Введение ФГОС и необходимость оценивания личностных, предметных и </a:t>
                </a:r>
                <a:r>
                  <a:rPr lang="ru-RU" b="1" i="1" dirty="0" err="1">
                    <a:solidFill>
                      <a:schemeClr val="accent4">
                        <a:lumMod val="75000"/>
                      </a:schemeClr>
                    </a:solidFill>
                    <a:latin typeface="+mj-lt"/>
                  </a:rPr>
                  <a:t>метапредметных</a:t>
                </a:r>
                <a:r>
                  <a:rPr lang="ru-RU" b="1" i="1" dirty="0">
                    <a:solidFill>
                      <a:schemeClr val="accent4">
                        <a:lumMod val="75000"/>
                      </a:schemeClr>
                    </a:solidFill>
                    <a:latin typeface="+mj-lt"/>
                  </a:rPr>
                  <a:t> результатов </a:t>
                </a:r>
              </a:p>
            </p:txBody>
          </p:sp>
          <p:sp>
            <p:nvSpPr>
              <p:cNvPr id="380979" name="Rectangle 51"/>
              <p:cNvSpPr>
                <a:spLocks noChangeArrowheads="1"/>
              </p:cNvSpPr>
              <p:nvPr/>
            </p:nvSpPr>
            <p:spPr bwMode="auto">
              <a:xfrm>
                <a:off x="4840923" y="5842530"/>
                <a:ext cx="459613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prstShdw prst="shdw17" dist="17961" dir="2700000">
                  <a:schemeClr val="accent1">
                    <a:gamma/>
                    <a:shade val="60000"/>
                    <a:invGamma/>
                  </a:schemeClr>
                </a:prstShdw>
              </a:effectLst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r>
                  <a:rPr lang="ru-RU" b="1" i="1" dirty="0">
                    <a:solidFill>
                      <a:schemeClr val="bg2"/>
                    </a:solidFill>
                    <a:latin typeface="+mj-lt"/>
                  </a:rPr>
                  <a:t>Реализация «дорожных карт» (всех уровней) </a:t>
                </a:r>
              </a:p>
            </p:txBody>
          </p:sp>
          <p:sp>
            <p:nvSpPr>
              <p:cNvPr id="416790" name="AutoShape 6"/>
              <p:cNvSpPr>
                <a:spLocks noChangeArrowheads="1"/>
              </p:cNvSpPr>
              <p:nvPr/>
            </p:nvSpPr>
            <p:spPr bwMode="gray">
              <a:xfrm>
                <a:off x="3917386" y="4760932"/>
                <a:ext cx="7096937" cy="757629"/>
              </a:xfrm>
              <a:prstGeom prst="roundRect">
                <a:avLst>
                  <a:gd name="adj" fmla="val 50000"/>
                </a:avLst>
              </a:prstGeom>
              <a:solidFill>
                <a:srgbClr val="B351DF"/>
              </a:solidFill>
              <a:ln>
                <a:headEnd/>
                <a:tailEnd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spcBef>
                    <a:spcPts val="2000"/>
                  </a:spcBef>
                  <a:defRPr/>
                </a:pPr>
                <a:endParaRPr lang="ru-RU" b="1" i="1">
                  <a:solidFill>
                    <a:schemeClr val="bg2"/>
                  </a:solidFill>
                  <a:latin typeface="+mj-lt"/>
                </a:endParaRPr>
              </a:p>
              <a:p>
                <a:pPr algn="ctr">
                  <a:spcBef>
                    <a:spcPts val="2000"/>
                  </a:spcBef>
                  <a:defRPr/>
                </a:pPr>
                <a:endParaRPr lang="en-US" b="1" i="1">
                  <a:solidFill>
                    <a:schemeClr val="bg2"/>
                  </a:solidFill>
                  <a:latin typeface="+mj-lt"/>
                </a:endParaRPr>
              </a:p>
            </p:txBody>
          </p:sp>
          <p:sp>
            <p:nvSpPr>
              <p:cNvPr id="380980" name="Rectangle 52"/>
              <p:cNvSpPr>
                <a:spLocks noChangeArrowheads="1"/>
              </p:cNvSpPr>
              <p:nvPr/>
            </p:nvSpPr>
            <p:spPr bwMode="auto">
              <a:xfrm>
                <a:off x="4668437" y="4998987"/>
                <a:ext cx="571021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prstShdw prst="shdw17" dist="17961" dir="2700000">
                  <a:schemeClr val="accent1">
                    <a:gamma/>
                    <a:shade val="60000"/>
                    <a:invGamma/>
                  </a:schemeClr>
                </a:prstShdw>
              </a:effectLst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r>
                  <a:rPr lang="ru-RU" b="1" i="1" dirty="0">
                    <a:solidFill>
                      <a:schemeClr val="bg2"/>
                    </a:solidFill>
                    <a:latin typeface="+mj-lt"/>
                  </a:rPr>
                  <a:t>Введение новых механизмов оценки эффективности ОУ </a:t>
                </a:r>
              </a:p>
            </p:txBody>
          </p:sp>
          <p:sp>
            <p:nvSpPr>
              <p:cNvPr id="380989" name="Text Box 61"/>
              <p:cNvSpPr txBox="1">
                <a:spLocks noChangeArrowheads="1"/>
              </p:cNvSpPr>
              <p:nvPr/>
            </p:nvSpPr>
            <p:spPr bwMode="auto">
              <a:xfrm>
                <a:off x="4781233" y="4016331"/>
                <a:ext cx="6516687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prstShdw prst="shdw17" dist="17961" dir="2700000">
                  <a:schemeClr val="accent1">
                    <a:gamma/>
                    <a:shade val="60000"/>
                    <a:invGamma/>
                  </a:schemeClr>
                </a:prstShdw>
              </a:effec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ru-RU" b="1" i="1" dirty="0">
                    <a:solidFill>
                      <a:schemeClr val="bg2"/>
                    </a:solidFill>
                    <a:latin typeface="+mj-lt"/>
                  </a:rPr>
                  <a:t>Вступление в силу нового закона «Об образовании в РФ»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1048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126513" y="772390"/>
            <a:ext cx="98989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solidFill>
                  <a:srgbClr val="002060"/>
                </a:solidFill>
              </a:rPr>
              <a:t>05.02.2018</a:t>
            </a:r>
            <a:r>
              <a:rPr lang="ru-RU" sz="2000" dirty="0">
                <a:solidFill>
                  <a:srgbClr val="002060"/>
                </a:solidFill>
              </a:rPr>
              <a:t> Приказ о реализации федерального инновационного проекта на 20182023 гг.</a:t>
            </a:r>
            <a:br>
              <a:rPr lang="ru-RU" sz="2000" dirty="0">
                <a:solidFill>
                  <a:srgbClr val="002060"/>
                </a:solidFill>
              </a:rPr>
            </a:br>
            <a:endParaRPr lang="ru-RU" sz="2000" dirty="0">
              <a:solidFill>
                <a:srgbClr val="002060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610476" y="1632948"/>
            <a:ext cx="11207626" cy="5050892"/>
            <a:chOff x="642374" y="1490400"/>
            <a:chExt cx="11207626" cy="5050892"/>
          </a:xfrm>
        </p:grpSpPr>
        <p:pic>
          <p:nvPicPr>
            <p:cNvPr id="4" name="Рисунок 3"/>
            <p:cNvPicPr/>
            <p:nvPr/>
          </p:nvPicPr>
          <p:blipFill rotWithShape="1">
            <a:blip r:embed="rId2"/>
            <a:srcRect l="34679" t="10045" r="33076" b="10114"/>
            <a:stretch/>
          </p:blipFill>
          <p:spPr bwMode="auto">
            <a:xfrm rot="20945057">
              <a:off x="642374" y="1490400"/>
              <a:ext cx="2754934" cy="391176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" name="Рисунок 4"/>
            <p:cNvPicPr/>
            <p:nvPr/>
          </p:nvPicPr>
          <p:blipFill rotWithShape="1">
            <a:blip r:embed="rId3"/>
            <a:srcRect l="35167" t="12470" r="35122" b="13752"/>
            <a:stretch/>
          </p:blipFill>
          <p:spPr bwMode="auto">
            <a:xfrm rot="21421056">
              <a:off x="1814867" y="2743640"/>
              <a:ext cx="2814147" cy="379765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" name="Рисунок 5"/>
            <p:cNvPicPr/>
            <p:nvPr/>
          </p:nvPicPr>
          <p:blipFill rotWithShape="1">
            <a:blip r:embed="rId4"/>
            <a:srcRect l="33608" t="9006" r="34635" b="11500"/>
            <a:stretch/>
          </p:blipFill>
          <p:spPr bwMode="auto">
            <a:xfrm rot="526064">
              <a:off x="4653772" y="2513317"/>
              <a:ext cx="2931264" cy="399677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" name="Рисунок 6"/>
            <p:cNvPicPr/>
            <p:nvPr/>
          </p:nvPicPr>
          <p:blipFill rotWithShape="1">
            <a:blip r:embed="rId5"/>
            <a:srcRect l="19483" t="9179" r="18560" b="11500"/>
            <a:stretch/>
          </p:blipFill>
          <p:spPr bwMode="auto">
            <a:xfrm rot="245939">
              <a:off x="7557707" y="3558408"/>
              <a:ext cx="4292293" cy="272458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4828" y="987722"/>
            <a:ext cx="8917172" cy="115210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dirty="0" smtClean="0">
                <a:latin typeface="+mn-lt"/>
              </a:rPr>
              <a:t> </a:t>
            </a:r>
            <a:r>
              <a:rPr lang="ru-RU" sz="2000" b="1" u="sng" dirty="0" smtClean="0">
                <a:solidFill>
                  <a:srgbClr val="002060"/>
                </a:solidFill>
                <a:latin typeface="+mn-lt"/>
              </a:rPr>
              <a:t>03.05.2018</a:t>
            </a: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 Заявка на участие в качестве пилотной площадки</a:t>
            </a:r>
            <a:br>
              <a:rPr lang="ru-RU" sz="2000" dirty="0" smtClean="0">
                <a:solidFill>
                  <a:srgbClr val="002060"/>
                </a:solidFill>
                <a:latin typeface="+mn-lt"/>
              </a:rPr>
            </a:b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2000" b="1" u="sng" dirty="0" smtClean="0">
                <a:solidFill>
                  <a:srgbClr val="002060"/>
                </a:solidFill>
                <a:latin typeface="+mn-lt"/>
              </a:rPr>
              <a:t>06.09.2018</a:t>
            </a: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 Установочное совещание пилотных площадок</a:t>
            </a:r>
            <a:br>
              <a:rPr lang="ru-RU" sz="2000" dirty="0" smtClean="0">
                <a:solidFill>
                  <a:srgbClr val="002060"/>
                </a:solidFill>
                <a:latin typeface="+mn-lt"/>
              </a:rPr>
            </a:b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2000" b="1" u="sng" dirty="0" smtClean="0">
                <a:solidFill>
                  <a:srgbClr val="002060"/>
                </a:solidFill>
                <a:latin typeface="+mn-lt"/>
              </a:rPr>
              <a:t>18.09.2018</a:t>
            </a: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 Утвержден перечень </a:t>
            </a:r>
            <a:r>
              <a:rPr lang="ru-RU" sz="2000" dirty="0">
                <a:solidFill>
                  <a:srgbClr val="002060"/>
                </a:solidFill>
                <a:latin typeface="+mn-lt"/>
              </a:rPr>
              <a:t>пилотных </a:t>
            </a: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площадок инновационного проекта</a:t>
            </a:r>
            <a:endParaRPr lang="ru-RU" sz="2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073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5859" y="1034976"/>
            <a:ext cx="5380075" cy="272895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srgbClr val="002060"/>
                </a:solidFill>
                <a:latin typeface="+mn-lt"/>
              </a:rPr>
              <a:t>ПОЛОЖЕНИЕ</a:t>
            </a:r>
            <a:r>
              <a:rPr lang="ru-RU" sz="2400" dirty="0">
                <a:solidFill>
                  <a:srgbClr val="002060"/>
                </a:solidFill>
                <a:latin typeface="+mn-lt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+mn-lt"/>
              </a:rPr>
            </a:br>
            <a:r>
              <a:rPr lang="ru-RU" sz="2400" b="1" dirty="0">
                <a:solidFill>
                  <a:srgbClr val="002060"/>
                </a:solidFill>
                <a:latin typeface="+mn-lt"/>
              </a:rPr>
              <a:t>о внутренней системе </a:t>
            </a:r>
            <a:r>
              <a:rPr lang="ru-RU" sz="2400" b="1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+mn-lt"/>
              </a:rPr>
            </a:br>
            <a:r>
              <a:rPr lang="ru-RU" sz="2400" b="1" dirty="0" smtClean="0">
                <a:solidFill>
                  <a:srgbClr val="002060"/>
                </a:solidFill>
                <a:latin typeface="+mn-lt"/>
              </a:rPr>
              <a:t>оценки </a:t>
            </a:r>
            <a:r>
              <a:rPr lang="ru-RU" sz="2400" b="1" dirty="0">
                <a:solidFill>
                  <a:srgbClr val="002060"/>
                </a:solidFill>
                <a:latin typeface="+mn-lt"/>
              </a:rPr>
              <a:t>качества образования </a:t>
            </a:r>
            <a:r>
              <a:rPr lang="ru-RU" sz="2400" dirty="0">
                <a:solidFill>
                  <a:srgbClr val="002060"/>
                </a:solidFill>
                <a:latin typeface="+mn-lt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+mn-lt"/>
              </a:rPr>
            </a:br>
            <a:r>
              <a:rPr lang="ru-RU" sz="2400" b="1" dirty="0">
                <a:solidFill>
                  <a:srgbClr val="002060"/>
                </a:solidFill>
                <a:latin typeface="+mn-lt"/>
              </a:rPr>
              <a:t>в МБОУ «СОШ № 42 г. Челябинска»</a:t>
            </a:r>
            <a:endParaRPr lang="ru-RU" sz="24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456274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</a:t>
            </a:r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984132" y="1249879"/>
            <a:ext cx="5799440" cy="5501795"/>
            <a:chOff x="2323103" y="1196716"/>
            <a:chExt cx="5111868" cy="5119909"/>
          </a:xfrm>
        </p:grpSpPr>
        <p:pic>
          <p:nvPicPr>
            <p:cNvPr id="5" name="Рисунок 4"/>
            <p:cNvPicPr/>
            <p:nvPr/>
          </p:nvPicPr>
          <p:blipFill rotWithShape="1">
            <a:blip r:embed="rId2"/>
            <a:srcRect l="13735" t="12816" r="53241" b="12192"/>
            <a:stretch/>
          </p:blipFill>
          <p:spPr bwMode="auto">
            <a:xfrm rot="20584046">
              <a:off x="2323103" y="1196716"/>
              <a:ext cx="3228975" cy="412432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" name="Рисунок 5"/>
            <p:cNvPicPr/>
            <p:nvPr/>
          </p:nvPicPr>
          <p:blipFill rotWithShape="1">
            <a:blip r:embed="rId3"/>
            <a:srcRect l="11495" t="11084" r="51585" b="9941"/>
            <a:stretch/>
          </p:blipFill>
          <p:spPr bwMode="auto">
            <a:xfrm rot="158912">
              <a:off x="4331726" y="2582825"/>
              <a:ext cx="3103245" cy="37338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2466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тевой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Сетевой" id="{9E366BC8-016D-4581-A81C-957D902B1BE9}" vid="{C618F03E-0E5A-481B-A128-84848676553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Сетевой</Template>
  <TotalTime>797</TotalTime>
  <Words>497</Words>
  <Application>Microsoft Office PowerPoint</Application>
  <PresentationFormat>Широкоэкранный</PresentationFormat>
  <Paragraphs>124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Сетевой</vt:lpstr>
      <vt:lpstr>   </vt:lpstr>
      <vt:lpstr>  </vt:lpstr>
      <vt:lpstr>Модуль «Многоуровневая система оценки качества образования» (МСОКО)  предназначен для автоматизированной оценки качества образования на уровне:</vt:lpstr>
      <vt:lpstr>   Модуль «МСОКО» предоставляет следующие  возможности на каждом уровне:</vt:lpstr>
      <vt:lpstr>Модуль «МСОКО» предоставляет следующие возможности:</vt:lpstr>
      <vt:lpstr>   </vt:lpstr>
      <vt:lpstr>Презентация PowerPoint</vt:lpstr>
      <vt:lpstr> 03.05.2018 Заявка на участие в качестве пилотной площадки  06.09.2018 Установочное совещание пилотных площадок  18.09.2018 Утвержден перечень пилотных площадок инновационного проекта</vt:lpstr>
      <vt:lpstr>ПОЛОЖЕНИЕ о внутренней системе  оценки качества образования  в МБОУ «СОШ № 42 г. Челябинска»</vt:lpstr>
      <vt:lpstr>   </vt:lpstr>
      <vt:lpstr> </vt:lpstr>
      <vt:lpstr> </vt:lpstr>
      <vt:lpstr> </vt:lpstr>
      <vt:lpstr>Многоуровневая система оценки качества образования</vt:lpstr>
      <vt:lpstr> </vt:lpstr>
      <vt:lpstr>  </vt:lpstr>
      <vt:lpstr> </vt:lpstr>
      <vt:lpstr> </vt:lpstr>
      <vt:lpstr> </vt:lpstr>
      <vt:lpstr> </vt:lpstr>
      <vt:lpstr> </vt:lpstr>
      <vt:lpstr> </vt:lpstr>
      <vt:lpstr>Презентация PowerPoint</vt:lpstr>
      <vt:lpstr> 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sslv</dc:creator>
  <cp:lastModifiedBy>sslv</cp:lastModifiedBy>
  <cp:revision>56</cp:revision>
  <dcterms:created xsi:type="dcterms:W3CDTF">2019-02-02T11:23:25Z</dcterms:created>
  <dcterms:modified xsi:type="dcterms:W3CDTF">2019-02-03T16:11:55Z</dcterms:modified>
</cp:coreProperties>
</file>